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482" autoAdjust="0"/>
  </p:normalViewPr>
  <p:slideViewPr>
    <p:cSldViewPr>
      <p:cViewPr varScale="1">
        <p:scale>
          <a:sx n="74" d="100"/>
          <a:sy n="74" d="100"/>
        </p:scale>
        <p:origin x="-4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520337-E21F-4219-B1ED-09633644C3CD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EF1C6F-6683-498D-BDE1-BA0ADBFAE79E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65EBA8-C178-4D80-ADD7-8D1DC1D0F2C6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F59CBE-7F64-4673-A277-6B5E84CFB836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1F149F-479B-474D-92D1-5844FF3E4EE5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76EB8D-5A4E-4950-A105-C6C8676144FB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337E06-1590-4D50-A1BD-6591245E88AA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070BB0-4F53-4C3E-AA4B-9037EC2D70D4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39923B-B96A-4535-A8A9-2DF449FF7655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945E57-2BFD-4930-AD76-58EFB12F8CBA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68874-1FE8-4000-A3AA-48577135BAF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800" b="1" i="1" dirty="0" smtClean="0">
                <a:solidFill>
                  <a:srgbClr val="D60093"/>
                </a:solidFill>
              </a:rPr>
              <a:t>Добро пожаловать в школу </a:t>
            </a:r>
            <a:br>
              <a:rPr lang="ru-RU" sz="4800" b="1" i="1" dirty="0" smtClean="0">
                <a:solidFill>
                  <a:srgbClr val="D60093"/>
                </a:solidFill>
              </a:rPr>
            </a:br>
            <a:r>
              <a:rPr lang="ru-RU" sz="4800" b="1" i="1" dirty="0" smtClean="0">
                <a:solidFill>
                  <a:srgbClr val="D60093"/>
                </a:solidFill>
              </a:rPr>
              <a:t>21 века!</a:t>
            </a:r>
          </a:p>
        </p:txBody>
      </p:sp>
      <p:sp>
        <p:nvSpPr>
          <p:cNvPr id="3074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-5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-5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-5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-5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-5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-5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-5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-5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-52"/>
              </a:defRPr>
            </a:lvl9pPr>
          </a:lstStyle>
          <a:p>
            <a:pPr eaLnBrk="1" hangingPunct="1"/>
            <a:fld id="{CD9BBC27-D678-41F9-900B-0048EB208F57}" type="slidenum">
              <a:rPr lang="ru-RU" sz="1400">
                <a:solidFill>
                  <a:srgbClr val="000000"/>
                </a:solidFill>
              </a:rPr>
              <a:pPr eaLnBrk="1" hangingPunct="1"/>
              <a:t>1</a:t>
            </a:fld>
            <a:endParaRPr lang="ru-RU" sz="1400">
              <a:solidFill>
                <a:srgbClr val="000000"/>
              </a:solidFill>
            </a:endParaRPr>
          </a:p>
        </p:txBody>
      </p:sp>
      <p:graphicFrame>
        <p:nvGraphicFramePr>
          <p:cNvPr id="3076" name="Object 3"/>
          <p:cNvGraphicFramePr>
            <a:graphicFrameLocks noChangeAspect="1"/>
          </p:cNvGraphicFramePr>
          <p:nvPr/>
        </p:nvGraphicFramePr>
        <p:xfrm>
          <a:off x="1676400" y="2209800"/>
          <a:ext cx="5943600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Clip" r:id="rId3" imgW="1407262" imgH="1268273" progId="MS_ClipArt_Gallery.5">
                  <p:embed/>
                </p:oleObj>
              </mc:Choice>
              <mc:Fallback>
                <p:oleObj name="Clip" r:id="rId3" imgW="1407262" imgH="1268273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209800"/>
                        <a:ext cx="5943600" cy="419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126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973A03-8DCB-4178-87C3-78FE422C9D56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65211" y="1916832"/>
            <a:ext cx="615014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FF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Грамоте учиться – </a:t>
            </a:r>
          </a:p>
          <a:p>
            <a:pPr algn="ctr"/>
            <a:r>
              <a:rPr lang="ru-RU" sz="5400" b="1" dirty="0" smtClean="0">
                <a:ln w="11430"/>
                <a:solidFill>
                  <a:srgbClr val="FF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всегда пригодится</a:t>
            </a:r>
            <a:endParaRPr lang="ru-RU" sz="5400" b="1" cap="none" spc="0" dirty="0">
              <a:ln w="11430"/>
              <a:solidFill>
                <a:srgbClr val="FF0066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384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973A03-8DCB-4178-87C3-78FE422C9D56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6288" y="2852936"/>
            <a:ext cx="73514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Зарубить на носу</a:t>
            </a:r>
            <a:endParaRPr lang="ru-RU" sz="5400" b="1" cap="all" spc="0" dirty="0">
              <a:ln/>
              <a:solidFill>
                <a:srgbClr val="0070C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351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20547" y="900009"/>
            <a:ext cx="60807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Милым деткам нужно        - стать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378290" y="1484784"/>
            <a:ext cx="47201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Руки медленно       - </a:t>
            </a:r>
            <a:r>
              <a:rPr lang="ru-RU" sz="3200" b="1" dirty="0" err="1"/>
              <a:t>нять</a:t>
            </a:r>
            <a:r>
              <a:rPr lang="ru-RU" sz="3200" b="1" dirty="0"/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531328" y="2106433"/>
            <a:ext cx="64644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Пальцы       - жать, потом       - жать,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55249" y="2691208"/>
            <a:ext cx="42915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Так секунду      - стоять.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357598" y="3429000"/>
            <a:ext cx="45213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Руки плавно      - пустить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441146" y="4149080"/>
            <a:ext cx="43472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Все еще раз повторить.</a:t>
            </a:r>
          </a:p>
        </p:txBody>
      </p:sp>
    </p:spTree>
    <p:extLst>
      <p:ext uri="{BB962C8B-B14F-4D97-AF65-F5344CB8AC3E}">
        <p14:creationId xmlns:p14="http://schemas.microsoft.com/office/powerpoint/2010/main" val="3095194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340768"/>
            <a:ext cx="6081665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/>
              <a:t>Город Приставкин – встретить Вас рад.</a:t>
            </a:r>
          </a:p>
          <a:p>
            <a:pPr algn="ctr"/>
            <a:r>
              <a:rPr lang="ru-RU" sz="2800" dirty="0" smtClean="0"/>
              <a:t>Здесь Вас встречает приставок парад.</a:t>
            </a:r>
          </a:p>
          <a:p>
            <a:pPr algn="ctr"/>
            <a:r>
              <a:rPr lang="ru-RU" sz="2800" dirty="0" smtClean="0"/>
              <a:t>Дамы Приставки здесь посмотри</a:t>
            </a:r>
          </a:p>
          <a:p>
            <a:pPr algn="ctr"/>
            <a:r>
              <a:rPr lang="ru-RU" sz="2800" dirty="0" smtClean="0"/>
              <a:t>Пишутся слитно с корнем они.</a:t>
            </a:r>
          </a:p>
          <a:p>
            <a:pPr algn="ctr"/>
            <a:r>
              <a:rPr lang="ru-RU" sz="2800" dirty="0" smtClean="0"/>
              <a:t>Корень, как истинный гражданин,</a:t>
            </a:r>
          </a:p>
          <a:p>
            <a:pPr algn="ctr"/>
            <a:r>
              <a:rPr lang="ru-RU" sz="2800" dirty="0" smtClean="0"/>
              <a:t>Дамам дорогу уступит своим.</a:t>
            </a:r>
          </a:p>
          <a:p>
            <a:pPr algn="ctr"/>
            <a:r>
              <a:rPr lang="ru-RU" sz="2800" dirty="0" smtClean="0"/>
              <a:t>Встанут приставки все впереди</a:t>
            </a:r>
          </a:p>
          <a:p>
            <a:pPr algn="ctr"/>
            <a:r>
              <a:rPr lang="ru-RU" sz="2800" dirty="0" smtClean="0"/>
              <a:t>С корнем сольются – им по пути.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8796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98135" y="1268760"/>
            <a:ext cx="29338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1.б) часть слова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521581" y="2239807"/>
            <a:ext cx="60869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2. б) для образования новых слов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3140968"/>
            <a:ext cx="34745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3. а) перед корнем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936374" y="4138519"/>
            <a:ext cx="52573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4. а) изменяемая часть слова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5868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-5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-5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-5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-5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-5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-5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-5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-5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-52"/>
              </a:defRPr>
            </a:lvl9pPr>
          </a:lstStyle>
          <a:p>
            <a:pPr eaLnBrk="1" hangingPunct="1"/>
            <a:fld id="{7107E835-548F-440B-BEFD-F6E70D052EA1}" type="slidenum">
              <a:rPr lang="ru-RU" sz="1400">
                <a:solidFill>
                  <a:srgbClr val="000000"/>
                </a:solidFill>
              </a:rPr>
              <a:pPr eaLnBrk="1" hangingPunct="1"/>
              <a:t>7</a:t>
            </a:fld>
            <a:endParaRPr lang="ru-RU" sz="1400">
              <a:solidFill>
                <a:srgbClr val="000000"/>
              </a:solidFill>
            </a:endParaRPr>
          </a:p>
        </p:txBody>
      </p:sp>
      <p:pic>
        <p:nvPicPr>
          <p:cNvPr id="17411" name="Picture 2" descr="C:\Program Files\Common Files\Microsoft Shared\Clipart\cagcat50\BS00554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57200"/>
            <a:ext cx="3975100" cy="346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WordArt 4"/>
          <p:cNvSpPr>
            <a:spLocks noChangeArrowheads="1" noChangeShapeType="1" noTextEdit="1"/>
          </p:cNvSpPr>
          <p:nvPr/>
        </p:nvSpPr>
        <p:spPr bwMode="auto">
          <a:xfrm>
            <a:off x="1066800" y="3962400"/>
            <a:ext cx="7239000" cy="1905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kern="1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Мы сегодня грызли гранит науки</a:t>
            </a:r>
          </a:p>
        </p:txBody>
      </p:sp>
    </p:spTree>
    <p:extLst>
      <p:ext uri="{BB962C8B-B14F-4D97-AF65-F5344CB8AC3E}">
        <p14:creationId xmlns:p14="http://schemas.microsoft.com/office/powerpoint/2010/main" val="1536204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337E06-1590-4D50-A1BD-6591245E88AA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498880" y="2967335"/>
            <a:ext cx="1014175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МОЛОДЦЫ, РЕБЯТА!</a:t>
            </a:r>
          </a:p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БЛАГОДАРЮ ЗА ХОРОШУЮ </a:t>
            </a:r>
            <a:b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РАБОТУ.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527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132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Тема Office</vt:lpstr>
      <vt:lpstr>Волна</vt:lpstr>
      <vt:lpstr>Clip</vt:lpstr>
      <vt:lpstr>Добро пожаловать в школу  21 века!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Добро пожаловать в школу  21 века!</dc:title>
  <dc:creator>Марина Яковлевна</dc:creator>
  <cp:lastModifiedBy>Марина Яковлевна</cp:lastModifiedBy>
  <cp:revision>8</cp:revision>
  <dcterms:created xsi:type="dcterms:W3CDTF">2012-11-25T10:39:37Z</dcterms:created>
  <dcterms:modified xsi:type="dcterms:W3CDTF">2012-11-29T16:05:30Z</dcterms:modified>
</cp:coreProperties>
</file>