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67" r:id="rId3"/>
    <p:sldId id="268" r:id="rId4"/>
    <p:sldId id="269" r:id="rId5"/>
    <p:sldId id="270" r:id="rId6"/>
    <p:sldId id="261" r:id="rId7"/>
    <p:sldId id="263" r:id="rId8"/>
    <p:sldId id="275" r:id="rId9"/>
    <p:sldId id="273" r:id="rId10"/>
    <p:sldId id="272" r:id="rId11"/>
    <p:sldId id="257" r:id="rId12"/>
    <p:sldId id="258" r:id="rId13"/>
    <p:sldId id="25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1FBA8-4DD1-4CCD-917D-C53324A265E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13C2-6129-416D-BAC2-D20624DF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C3BAB-806D-4E80-9223-779277670A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AC6D5-598F-432F-9E43-C11AB81D61C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BA3A6-351B-4647-899F-44C5206A5E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2F0B2-20E1-4A5A-8260-8004A95474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E0F35-329A-44CF-AE8C-FA39861DFC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www.nadietah.ru/files/u8962/svekla1.jpg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honeygarden.ru/vegetables/radish/radish.jpg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://mykostroma.ru/modules/myalbum/photos/397.jpg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uainfo.com/photos/big/119077_1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251450" y="4075113"/>
            <a:ext cx="1766888" cy="1881187"/>
          </a:xfrm>
          <a:custGeom>
            <a:avLst/>
            <a:gdLst>
              <a:gd name="connsiteX0" fmla="*/ 403101 w 1766782"/>
              <a:gd name="connsiteY0" fmla="*/ 1882067 h 1882067"/>
              <a:gd name="connsiteX1" fmla="*/ 349835 w 1766782"/>
              <a:gd name="connsiteY1" fmla="*/ 1828800 h 1882067"/>
              <a:gd name="connsiteX2" fmla="*/ 340957 w 1766782"/>
              <a:gd name="connsiteY2" fmla="*/ 1802167 h 1882067"/>
              <a:gd name="connsiteX3" fmla="*/ 296569 w 1766782"/>
              <a:gd name="connsiteY3" fmla="*/ 1740024 h 1882067"/>
              <a:gd name="connsiteX4" fmla="*/ 278813 w 1766782"/>
              <a:gd name="connsiteY4" fmla="*/ 1704513 h 1882067"/>
              <a:gd name="connsiteX5" fmla="*/ 261058 w 1766782"/>
              <a:gd name="connsiteY5" fmla="*/ 1642369 h 1882067"/>
              <a:gd name="connsiteX6" fmla="*/ 243303 w 1766782"/>
              <a:gd name="connsiteY6" fmla="*/ 1580226 h 1882067"/>
              <a:gd name="connsiteX7" fmla="*/ 225547 w 1766782"/>
              <a:gd name="connsiteY7" fmla="*/ 1535837 h 1882067"/>
              <a:gd name="connsiteX8" fmla="*/ 207792 w 1766782"/>
              <a:gd name="connsiteY8" fmla="*/ 1438183 h 1882067"/>
              <a:gd name="connsiteX9" fmla="*/ 198914 w 1766782"/>
              <a:gd name="connsiteY9" fmla="*/ 1171853 h 1882067"/>
              <a:gd name="connsiteX10" fmla="*/ 190037 w 1766782"/>
              <a:gd name="connsiteY10" fmla="*/ 1145220 h 1882067"/>
              <a:gd name="connsiteX11" fmla="*/ 154526 w 1766782"/>
              <a:gd name="connsiteY11" fmla="*/ 1074199 h 1882067"/>
              <a:gd name="connsiteX12" fmla="*/ 127893 w 1766782"/>
              <a:gd name="connsiteY12" fmla="*/ 1012055 h 1882067"/>
              <a:gd name="connsiteX13" fmla="*/ 110138 w 1766782"/>
              <a:gd name="connsiteY13" fmla="*/ 985422 h 1882067"/>
              <a:gd name="connsiteX14" fmla="*/ 65749 w 1766782"/>
              <a:gd name="connsiteY14" fmla="*/ 905523 h 1882067"/>
              <a:gd name="connsiteX15" fmla="*/ 30239 w 1766782"/>
              <a:gd name="connsiteY15" fmla="*/ 878890 h 1882067"/>
              <a:gd name="connsiteX16" fmla="*/ 21361 w 1766782"/>
              <a:gd name="connsiteY16" fmla="*/ 630315 h 1882067"/>
              <a:gd name="connsiteX17" fmla="*/ 30239 w 1766782"/>
              <a:gd name="connsiteY17" fmla="*/ 585927 h 1882067"/>
              <a:gd name="connsiteX18" fmla="*/ 74627 w 1766782"/>
              <a:gd name="connsiteY18" fmla="*/ 514905 h 1882067"/>
              <a:gd name="connsiteX19" fmla="*/ 92382 w 1766782"/>
              <a:gd name="connsiteY19" fmla="*/ 488272 h 1882067"/>
              <a:gd name="connsiteX20" fmla="*/ 119015 w 1766782"/>
              <a:gd name="connsiteY20" fmla="*/ 443884 h 1882067"/>
              <a:gd name="connsiteX21" fmla="*/ 154526 w 1766782"/>
              <a:gd name="connsiteY21" fmla="*/ 426129 h 1882067"/>
              <a:gd name="connsiteX22" fmla="*/ 190037 w 1766782"/>
              <a:gd name="connsiteY22" fmla="*/ 399496 h 1882067"/>
              <a:gd name="connsiteX23" fmla="*/ 207792 w 1766782"/>
              <a:gd name="connsiteY23" fmla="*/ 363985 h 1882067"/>
              <a:gd name="connsiteX24" fmla="*/ 261058 w 1766782"/>
              <a:gd name="connsiteY24" fmla="*/ 319597 h 1882067"/>
              <a:gd name="connsiteX25" fmla="*/ 287691 w 1766782"/>
              <a:gd name="connsiteY25" fmla="*/ 275208 h 1882067"/>
              <a:gd name="connsiteX26" fmla="*/ 314324 w 1766782"/>
              <a:gd name="connsiteY26" fmla="*/ 266331 h 1882067"/>
              <a:gd name="connsiteX27" fmla="*/ 332079 w 1766782"/>
              <a:gd name="connsiteY27" fmla="*/ 230820 h 1882067"/>
              <a:gd name="connsiteX28" fmla="*/ 358712 w 1766782"/>
              <a:gd name="connsiteY28" fmla="*/ 213065 h 1882067"/>
              <a:gd name="connsiteX29" fmla="*/ 438611 w 1766782"/>
              <a:gd name="connsiteY29" fmla="*/ 159799 h 1882067"/>
              <a:gd name="connsiteX30" fmla="*/ 483000 w 1766782"/>
              <a:gd name="connsiteY30" fmla="*/ 133166 h 1882067"/>
              <a:gd name="connsiteX31" fmla="*/ 518510 w 1766782"/>
              <a:gd name="connsiteY31" fmla="*/ 106533 h 1882067"/>
              <a:gd name="connsiteX32" fmla="*/ 562899 w 1766782"/>
              <a:gd name="connsiteY32" fmla="*/ 88777 h 1882067"/>
              <a:gd name="connsiteX33" fmla="*/ 589532 w 1766782"/>
              <a:gd name="connsiteY33" fmla="*/ 71022 h 1882067"/>
              <a:gd name="connsiteX34" fmla="*/ 642798 w 1766782"/>
              <a:gd name="connsiteY34" fmla="*/ 53267 h 1882067"/>
              <a:gd name="connsiteX35" fmla="*/ 713819 w 1766782"/>
              <a:gd name="connsiteY35" fmla="*/ 26633 h 1882067"/>
              <a:gd name="connsiteX36" fmla="*/ 820351 w 1766782"/>
              <a:gd name="connsiteY36" fmla="*/ 8878 h 1882067"/>
              <a:gd name="connsiteX37" fmla="*/ 1193213 w 1766782"/>
              <a:gd name="connsiteY37" fmla="*/ 0 h 1882067"/>
              <a:gd name="connsiteX38" fmla="*/ 1290868 w 1766782"/>
              <a:gd name="connsiteY38" fmla="*/ 8878 h 1882067"/>
              <a:gd name="connsiteX39" fmla="*/ 1335256 w 1766782"/>
              <a:gd name="connsiteY39" fmla="*/ 17756 h 1882067"/>
              <a:gd name="connsiteX40" fmla="*/ 1424033 w 1766782"/>
              <a:gd name="connsiteY40" fmla="*/ 26633 h 1882067"/>
              <a:gd name="connsiteX41" fmla="*/ 1495054 w 1766782"/>
              <a:gd name="connsiteY41" fmla="*/ 62144 h 1882067"/>
              <a:gd name="connsiteX42" fmla="*/ 1530565 w 1766782"/>
              <a:gd name="connsiteY42" fmla="*/ 79900 h 1882067"/>
              <a:gd name="connsiteX43" fmla="*/ 1557198 w 1766782"/>
              <a:gd name="connsiteY43" fmla="*/ 88777 h 1882067"/>
              <a:gd name="connsiteX44" fmla="*/ 1583831 w 1766782"/>
              <a:gd name="connsiteY44" fmla="*/ 133166 h 1882067"/>
              <a:gd name="connsiteX45" fmla="*/ 1610464 w 1766782"/>
              <a:gd name="connsiteY45" fmla="*/ 168676 h 1882067"/>
              <a:gd name="connsiteX46" fmla="*/ 1654852 w 1766782"/>
              <a:gd name="connsiteY46" fmla="*/ 204187 h 1882067"/>
              <a:gd name="connsiteX47" fmla="*/ 1672608 w 1766782"/>
              <a:gd name="connsiteY47" fmla="*/ 221942 h 1882067"/>
              <a:gd name="connsiteX48" fmla="*/ 1699241 w 1766782"/>
              <a:gd name="connsiteY48" fmla="*/ 239698 h 1882067"/>
              <a:gd name="connsiteX49" fmla="*/ 1743629 w 1766782"/>
              <a:gd name="connsiteY49" fmla="*/ 292964 h 1882067"/>
              <a:gd name="connsiteX50" fmla="*/ 1752507 w 1766782"/>
              <a:gd name="connsiteY50" fmla="*/ 319597 h 1882067"/>
              <a:gd name="connsiteX51" fmla="*/ 1752507 w 1766782"/>
              <a:gd name="connsiteY51" fmla="*/ 541538 h 1882067"/>
              <a:gd name="connsiteX52" fmla="*/ 1743629 w 1766782"/>
              <a:gd name="connsiteY52" fmla="*/ 568171 h 1882067"/>
              <a:gd name="connsiteX53" fmla="*/ 1734751 w 1766782"/>
              <a:gd name="connsiteY53" fmla="*/ 612560 h 1882067"/>
              <a:gd name="connsiteX54" fmla="*/ 1725874 w 1766782"/>
              <a:gd name="connsiteY54" fmla="*/ 639193 h 1882067"/>
              <a:gd name="connsiteX55" fmla="*/ 1699241 w 1766782"/>
              <a:gd name="connsiteY55" fmla="*/ 719092 h 1882067"/>
              <a:gd name="connsiteX56" fmla="*/ 1690363 w 1766782"/>
              <a:gd name="connsiteY56" fmla="*/ 754602 h 1882067"/>
              <a:gd name="connsiteX57" fmla="*/ 1672608 w 1766782"/>
              <a:gd name="connsiteY57" fmla="*/ 807868 h 1882067"/>
              <a:gd name="connsiteX58" fmla="*/ 1681485 w 1766782"/>
              <a:gd name="connsiteY58" fmla="*/ 976544 h 1882067"/>
              <a:gd name="connsiteX59" fmla="*/ 1690363 w 1766782"/>
              <a:gd name="connsiteY59" fmla="*/ 1038688 h 1882067"/>
              <a:gd name="connsiteX60" fmla="*/ 1681485 w 1766782"/>
              <a:gd name="connsiteY60" fmla="*/ 1704513 h 1882067"/>
              <a:gd name="connsiteX61" fmla="*/ 1672608 w 1766782"/>
              <a:gd name="connsiteY61" fmla="*/ 1740024 h 1882067"/>
              <a:gd name="connsiteX62" fmla="*/ 1628219 w 1766782"/>
              <a:gd name="connsiteY62" fmla="*/ 1775534 h 1882067"/>
              <a:gd name="connsiteX63" fmla="*/ 1610464 w 1766782"/>
              <a:gd name="connsiteY63" fmla="*/ 1793290 h 1882067"/>
              <a:gd name="connsiteX64" fmla="*/ 1574953 w 1766782"/>
              <a:gd name="connsiteY64" fmla="*/ 1802167 h 1882067"/>
              <a:gd name="connsiteX65" fmla="*/ 1530565 w 1766782"/>
              <a:gd name="connsiteY65" fmla="*/ 1837678 h 1882067"/>
              <a:gd name="connsiteX66" fmla="*/ 1503932 w 1766782"/>
              <a:gd name="connsiteY66" fmla="*/ 1846556 h 1882067"/>
              <a:gd name="connsiteX67" fmla="*/ 1361889 w 1766782"/>
              <a:gd name="connsiteY67" fmla="*/ 1837678 h 1882067"/>
              <a:gd name="connsiteX68" fmla="*/ 1335256 w 1766782"/>
              <a:gd name="connsiteY68" fmla="*/ 1811045 h 1882067"/>
              <a:gd name="connsiteX69" fmla="*/ 1317501 w 1766782"/>
              <a:gd name="connsiteY69" fmla="*/ 1757779 h 1882067"/>
              <a:gd name="connsiteX70" fmla="*/ 1308623 w 1766782"/>
              <a:gd name="connsiteY70" fmla="*/ 1677880 h 1882067"/>
              <a:gd name="connsiteX71" fmla="*/ 1299745 w 1766782"/>
              <a:gd name="connsiteY71" fmla="*/ 1651247 h 1882067"/>
              <a:gd name="connsiteX72" fmla="*/ 1237602 w 1766782"/>
              <a:gd name="connsiteY72" fmla="*/ 1642369 h 1882067"/>
              <a:gd name="connsiteX73" fmla="*/ 1210969 w 1766782"/>
              <a:gd name="connsiteY73" fmla="*/ 1624614 h 1882067"/>
              <a:gd name="connsiteX74" fmla="*/ 1175458 w 1766782"/>
              <a:gd name="connsiteY74" fmla="*/ 1589103 h 1882067"/>
              <a:gd name="connsiteX75" fmla="*/ 1148825 w 1766782"/>
              <a:gd name="connsiteY75" fmla="*/ 1571348 h 1882067"/>
              <a:gd name="connsiteX76" fmla="*/ 1095559 w 1766782"/>
              <a:gd name="connsiteY76" fmla="*/ 1526960 h 1882067"/>
              <a:gd name="connsiteX77" fmla="*/ 1060048 w 1766782"/>
              <a:gd name="connsiteY77" fmla="*/ 1518082 h 1882067"/>
              <a:gd name="connsiteX78" fmla="*/ 802596 w 1766782"/>
              <a:gd name="connsiteY78" fmla="*/ 1526960 h 1882067"/>
              <a:gd name="connsiteX79" fmla="*/ 775963 w 1766782"/>
              <a:gd name="connsiteY79" fmla="*/ 1544715 h 1882067"/>
              <a:gd name="connsiteX80" fmla="*/ 749330 w 1766782"/>
              <a:gd name="connsiteY80" fmla="*/ 1553593 h 1882067"/>
              <a:gd name="connsiteX81" fmla="*/ 696064 w 1766782"/>
              <a:gd name="connsiteY81" fmla="*/ 1580226 h 1882067"/>
              <a:gd name="connsiteX82" fmla="*/ 678308 w 1766782"/>
              <a:gd name="connsiteY82" fmla="*/ 1597981 h 1882067"/>
              <a:gd name="connsiteX83" fmla="*/ 642798 w 1766782"/>
              <a:gd name="connsiteY83" fmla="*/ 1651247 h 1882067"/>
              <a:gd name="connsiteX84" fmla="*/ 607287 w 1766782"/>
              <a:gd name="connsiteY84" fmla="*/ 1686758 h 1882067"/>
              <a:gd name="connsiteX85" fmla="*/ 554021 w 1766782"/>
              <a:gd name="connsiteY85" fmla="*/ 1704513 h 1882067"/>
              <a:gd name="connsiteX86" fmla="*/ 527388 w 1766782"/>
              <a:gd name="connsiteY86" fmla="*/ 1722268 h 1882067"/>
              <a:gd name="connsiteX87" fmla="*/ 474122 w 1766782"/>
              <a:gd name="connsiteY87" fmla="*/ 1784412 h 1882067"/>
              <a:gd name="connsiteX88" fmla="*/ 367590 w 1766782"/>
              <a:gd name="connsiteY88" fmla="*/ 1846556 h 18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766782" h="1882067">
                <a:moveTo>
                  <a:pt x="403101" y="1882067"/>
                </a:moveTo>
                <a:cubicBezTo>
                  <a:pt x="385346" y="1864311"/>
                  <a:pt x="357776" y="1852621"/>
                  <a:pt x="349835" y="1828800"/>
                </a:cubicBezTo>
                <a:cubicBezTo>
                  <a:pt x="346876" y="1819922"/>
                  <a:pt x="345142" y="1810537"/>
                  <a:pt x="340957" y="1802167"/>
                </a:cubicBezTo>
                <a:cubicBezTo>
                  <a:pt x="331564" y="1783380"/>
                  <a:pt x="306627" y="1756117"/>
                  <a:pt x="296569" y="1740024"/>
                </a:cubicBezTo>
                <a:cubicBezTo>
                  <a:pt x="289555" y="1728801"/>
                  <a:pt x="284732" y="1716350"/>
                  <a:pt x="278813" y="1704513"/>
                </a:cubicBezTo>
                <a:cubicBezTo>
                  <a:pt x="259366" y="1626717"/>
                  <a:pt x="280161" y="1706045"/>
                  <a:pt x="261058" y="1642369"/>
                </a:cubicBezTo>
                <a:cubicBezTo>
                  <a:pt x="254868" y="1621734"/>
                  <a:pt x="250116" y="1600664"/>
                  <a:pt x="243303" y="1580226"/>
                </a:cubicBezTo>
                <a:cubicBezTo>
                  <a:pt x="238263" y="1565108"/>
                  <a:pt x="231466" y="1550633"/>
                  <a:pt x="225547" y="1535837"/>
                </a:cubicBezTo>
                <a:cubicBezTo>
                  <a:pt x="221930" y="1517749"/>
                  <a:pt x="208665" y="1453902"/>
                  <a:pt x="207792" y="1438183"/>
                </a:cubicBezTo>
                <a:cubicBezTo>
                  <a:pt x="202865" y="1349494"/>
                  <a:pt x="204287" y="1260516"/>
                  <a:pt x="198914" y="1171853"/>
                </a:cubicBezTo>
                <a:cubicBezTo>
                  <a:pt x="198348" y="1162512"/>
                  <a:pt x="193323" y="1153982"/>
                  <a:pt x="190037" y="1145220"/>
                </a:cubicBezTo>
                <a:cubicBezTo>
                  <a:pt x="161435" y="1068950"/>
                  <a:pt x="185729" y="1128805"/>
                  <a:pt x="154526" y="1074199"/>
                </a:cubicBezTo>
                <a:cubicBezTo>
                  <a:pt x="80631" y="944879"/>
                  <a:pt x="177694" y="1111657"/>
                  <a:pt x="127893" y="1012055"/>
                </a:cubicBezTo>
                <a:cubicBezTo>
                  <a:pt x="123121" y="1002512"/>
                  <a:pt x="115320" y="994749"/>
                  <a:pt x="110138" y="985422"/>
                </a:cubicBezTo>
                <a:cubicBezTo>
                  <a:pt x="104330" y="974967"/>
                  <a:pt x="80759" y="920533"/>
                  <a:pt x="65749" y="905523"/>
                </a:cubicBezTo>
                <a:cubicBezTo>
                  <a:pt x="55287" y="895061"/>
                  <a:pt x="42076" y="887768"/>
                  <a:pt x="30239" y="878890"/>
                </a:cubicBezTo>
                <a:cubicBezTo>
                  <a:pt x="0" y="757939"/>
                  <a:pt x="6675" y="813883"/>
                  <a:pt x="21361" y="630315"/>
                </a:cubicBezTo>
                <a:cubicBezTo>
                  <a:pt x="22564" y="615274"/>
                  <a:pt x="25467" y="600242"/>
                  <a:pt x="30239" y="585927"/>
                </a:cubicBezTo>
                <a:cubicBezTo>
                  <a:pt x="40668" y="554641"/>
                  <a:pt x="55643" y="541484"/>
                  <a:pt x="74627" y="514905"/>
                </a:cubicBezTo>
                <a:cubicBezTo>
                  <a:pt x="80829" y="506223"/>
                  <a:pt x="86727" y="497320"/>
                  <a:pt x="92382" y="488272"/>
                </a:cubicBezTo>
                <a:cubicBezTo>
                  <a:pt x="101527" y="473640"/>
                  <a:pt x="106814" y="456085"/>
                  <a:pt x="119015" y="443884"/>
                </a:cubicBezTo>
                <a:cubicBezTo>
                  <a:pt x="128373" y="434526"/>
                  <a:pt x="143303" y="433143"/>
                  <a:pt x="154526" y="426129"/>
                </a:cubicBezTo>
                <a:cubicBezTo>
                  <a:pt x="167073" y="418287"/>
                  <a:pt x="178200" y="408374"/>
                  <a:pt x="190037" y="399496"/>
                </a:cubicBezTo>
                <a:cubicBezTo>
                  <a:pt x="195955" y="387659"/>
                  <a:pt x="200100" y="374754"/>
                  <a:pt x="207792" y="363985"/>
                </a:cubicBezTo>
                <a:cubicBezTo>
                  <a:pt x="223327" y="342235"/>
                  <a:pt x="239821" y="333754"/>
                  <a:pt x="261058" y="319597"/>
                </a:cubicBezTo>
                <a:cubicBezTo>
                  <a:pt x="269936" y="304801"/>
                  <a:pt x="275490" y="287409"/>
                  <a:pt x="287691" y="275208"/>
                </a:cubicBezTo>
                <a:cubicBezTo>
                  <a:pt x="294308" y="268591"/>
                  <a:pt x="307707" y="272948"/>
                  <a:pt x="314324" y="266331"/>
                </a:cubicBezTo>
                <a:cubicBezTo>
                  <a:pt x="323682" y="256973"/>
                  <a:pt x="323607" y="240987"/>
                  <a:pt x="332079" y="230820"/>
                </a:cubicBezTo>
                <a:cubicBezTo>
                  <a:pt x="338909" y="222623"/>
                  <a:pt x="350176" y="219467"/>
                  <a:pt x="358712" y="213065"/>
                </a:cubicBezTo>
                <a:cubicBezTo>
                  <a:pt x="448966" y="145375"/>
                  <a:pt x="361337" y="202728"/>
                  <a:pt x="438611" y="159799"/>
                </a:cubicBezTo>
                <a:cubicBezTo>
                  <a:pt x="453695" y="151419"/>
                  <a:pt x="468643" y="142738"/>
                  <a:pt x="483000" y="133166"/>
                </a:cubicBezTo>
                <a:cubicBezTo>
                  <a:pt x="495311" y="124959"/>
                  <a:pt x="505576" y="113719"/>
                  <a:pt x="518510" y="106533"/>
                </a:cubicBezTo>
                <a:cubicBezTo>
                  <a:pt x="532441" y="98794"/>
                  <a:pt x="548645" y="95904"/>
                  <a:pt x="562899" y="88777"/>
                </a:cubicBezTo>
                <a:cubicBezTo>
                  <a:pt x="572442" y="84005"/>
                  <a:pt x="579782" y="75355"/>
                  <a:pt x="589532" y="71022"/>
                </a:cubicBezTo>
                <a:cubicBezTo>
                  <a:pt x="606635" y="63421"/>
                  <a:pt x="642798" y="53267"/>
                  <a:pt x="642798" y="53267"/>
                </a:cubicBezTo>
                <a:cubicBezTo>
                  <a:pt x="686639" y="24039"/>
                  <a:pt x="652389" y="41990"/>
                  <a:pt x="713819" y="26633"/>
                </a:cubicBezTo>
                <a:cubicBezTo>
                  <a:pt x="775824" y="11132"/>
                  <a:pt x="702660" y="13494"/>
                  <a:pt x="820351" y="8878"/>
                </a:cubicBezTo>
                <a:cubicBezTo>
                  <a:pt x="944578" y="4006"/>
                  <a:pt x="1068926" y="2959"/>
                  <a:pt x="1193213" y="0"/>
                </a:cubicBezTo>
                <a:cubicBezTo>
                  <a:pt x="1225765" y="2959"/>
                  <a:pt x="1258435" y="4824"/>
                  <a:pt x="1290868" y="8878"/>
                </a:cubicBezTo>
                <a:cubicBezTo>
                  <a:pt x="1305841" y="10750"/>
                  <a:pt x="1320299" y="15762"/>
                  <a:pt x="1335256" y="17756"/>
                </a:cubicBezTo>
                <a:cubicBezTo>
                  <a:pt x="1364735" y="21686"/>
                  <a:pt x="1394441" y="23674"/>
                  <a:pt x="1424033" y="26633"/>
                </a:cubicBezTo>
                <a:lnTo>
                  <a:pt x="1495054" y="62144"/>
                </a:lnTo>
                <a:cubicBezTo>
                  <a:pt x="1506891" y="68063"/>
                  <a:pt x="1518010" y="75715"/>
                  <a:pt x="1530565" y="79900"/>
                </a:cubicBezTo>
                <a:lnTo>
                  <a:pt x="1557198" y="88777"/>
                </a:lnTo>
                <a:cubicBezTo>
                  <a:pt x="1598751" y="130333"/>
                  <a:pt x="1553097" y="79382"/>
                  <a:pt x="1583831" y="133166"/>
                </a:cubicBezTo>
                <a:cubicBezTo>
                  <a:pt x="1591172" y="146012"/>
                  <a:pt x="1600992" y="157309"/>
                  <a:pt x="1610464" y="168676"/>
                </a:cubicBezTo>
                <a:cubicBezTo>
                  <a:pt x="1631901" y="194401"/>
                  <a:pt x="1626177" y="181248"/>
                  <a:pt x="1654852" y="204187"/>
                </a:cubicBezTo>
                <a:cubicBezTo>
                  <a:pt x="1661388" y="209416"/>
                  <a:pt x="1666072" y="216713"/>
                  <a:pt x="1672608" y="221942"/>
                </a:cubicBezTo>
                <a:cubicBezTo>
                  <a:pt x="1680940" y="228607"/>
                  <a:pt x="1691044" y="232867"/>
                  <a:pt x="1699241" y="239698"/>
                </a:cubicBezTo>
                <a:cubicBezTo>
                  <a:pt x="1716071" y="253723"/>
                  <a:pt x="1733652" y="273011"/>
                  <a:pt x="1743629" y="292964"/>
                </a:cubicBezTo>
                <a:cubicBezTo>
                  <a:pt x="1747814" y="301334"/>
                  <a:pt x="1749548" y="310719"/>
                  <a:pt x="1752507" y="319597"/>
                </a:cubicBezTo>
                <a:cubicBezTo>
                  <a:pt x="1765742" y="425482"/>
                  <a:pt x="1766782" y="398783"/>
                  <a:pt x="1752507" y="541538"/>
                </a:cubicBezTo>
                <a:cubicBezTo>
                  <a:pt x="1751576" y="550849"/>
                  <a:pt x="1745899" y="559093"/>
                  <a:pt x="1743629" y="568171"/>
                </a:cubicBezTo>
                <a:cubicBezTo>
                  <a:pt x="1739969" y="582810"/>
                  <a:pt x="1738411" y="597921"/>
                  <a:pt x="1734751" y="612560"/>
                </a:cubicBezTo>
                <a:cubicBezTo>
                  <a:pt x="1732481" y="621638"/>
                  <a:pt x="1727904" y="630058"/>
                  <a:pt x="1725874" y="639193"/>
                </a:cubicBezTo>
                <a:cubicBezTo>
                  <a:pt x="1709927" y="710956"/>
                  <a:pt x="1730131" y="672756"/>
                  <a:pt x="1699241" y="719092"/>
                </a:cubicBezTo>
                <a:cubicBezTo>
                  <a:pt x="1696282" y="730929"/>
                  <a:pt x="1693869" y="742916"/>
                  <a:pt x="1690363" y="754602"/>
                </a:cubicBezTo>
                <a:cubicBezTo>
                  <a:pt x="1684985" y="772528"/>
                  <a:pt x="1672608" y="807868"/>
                  <a:pt x="1672608" y="807868"/>
                </a:cubicBezTo>
                <a:cubicBezTo>
                  <a:pt x="1675567" y="864093"/>
                  <a:pt x="1677167" y="920407"/>
                  <a:pt x="1681485" y="976544"/>
                </a:cubicBezTo>
                <a:cubicBezTo>
                  <a:pt x="1683090" y="997407"/>
                  <a:pt x="1690363" y="1017763"/>
                  <a:pt x="1690363" y="1038688"/>
                </a:cubicBezTo>
                <a:cubicBezTo>
                  <a:pt x="1690363" y="1260649"/>
                  <a:pt x="1687102" y="1482623"/>
                  <a:pt x="1681485" y="1704513"/>
                </a:cubicBezTo>
                <a:cubicBezTo>
                  <a:pt x="1681176" y="1716710"/>
                  <a:pt x="1678065" y="1729111"/>
                  <a:pt x="1672608" y="1740024"/>
                </a:cubicBezTo>
                <a:cubicBezTo>
                  <a:pt x="1665464" y="1754313"/>
                  <a:pt x="1638672" y="1767172"/>
                  <a:pt x="1628219" y="1775534"/>
                </a:cubicBezTo>
                <a:cubicBezTo>
                  <a:pt x="1621683" y="1780763"/>
                  <a:pt x="1617950" y="1789547"/>
                  <a:pt x="1610464" y="1793290"/>
                </a:cubicBezTo>
                <a:cubicBezTo>
                  <a:pt x="1599551" y="1798747"/>
                  <a:pt x="1586790" y="1799208"/>
                  <a:pt x="1574953" y="1802167"/>
                </a:cubicBezTo>
                <a:cubicBezTo>
                  <a:pt x="1558437" y="1818683"/>
                  <a:pt x="1552965" y="1826478"/>
                  <a:pt x="1530565" y="1837678"/>
                </a:cubicBezTo>
                <a:cubicBezTo>
                  <a:pt x="1522195" y="1841863"/>
                  <a:pt x="1512810" y="1843597"/>
                  <a:pt x="1503932" y="1846556"/>
                </a:cubicBezTo>
                <a:cubicBezTo>
                  <a:pt x="1456584" y="1843597"/>
                  <a:pt x="1408311" y="1847451"/>
                  <a:pt x="1361889" y="1837678"/>
                </a:cubicBezTo>
                <a:cubicBezTo>
                  <a:pt x="1349603" y="1835092"/>
                  <a:pt x="1341353" y="1822020"/>
                  <a:pt x="1335256" y="1811045"/>
                </a:cubicBezTo>
                <a:cubicBezTo>
                  <a:pt x="1326167" y="1794684"/>
                  <a:pt x="1317501" y="1757779"/>
                  <a:pt x="1317501" y="1757779"/>
                </a:cubicBezTo>
                <a:cubicBezTo>
                  <a:pt x="1314542" y="1731146"/>
                  <a:pt x="1313029" y="1704312"/>
                  <a:pt x="1308623" y="1677880"/>
                </a:cubicBezTo>
                <a:cubicBezTo>
                  <a:pt x="1307085" y="1668649"/>
                  <a:pt x="1308115" y="1655432"/>
                  <a:pt x="1299745" y="1651247"/>
                </a:cubicBezTo>
                <a:cubicBezTo>
                  <a:pt x="1281029" y="1641889"/>
                  <a:pt x="1258316" y="1645328"/>
                  <a:pt x="1237602" y="1642369"/>
                </a:cubicBezTo>
                <a:cubicBezTo>
                  <a:pt x="1228724" y="1636451"/>
                  <a:pt x="1219070" y="1631558"/>
                  <a:pt x="1210969" y="1624614"/>
                </a:cubicBezTo>
                <a:cubicBezTo>
                  <a:pt x="1198259" y="1613720"/>
                  <a:pt x="1189387" y="1598389"/>
                  <a:pt x="1175458" y="1589103"/>
                </a:cubicBezTo>
                <a:cubicBezTo>
                  <a:pt x="1166580" y="1583185"/>
                  <a:pt x="1157022" y="1578178"/>
                  <a:pt x="1148825" y="1571348"/>
                </a:cubicBezTo>
                <a:cubicBezTo>
                  <a:pt x="1126238" y="1552526"/>
                  <a:pt x="1122788" y="1538630"/>
                  <a:pt x="1095559" y="1526960"/>
                </a:cubicBezTo>
                <a:cubicBezTo>
                  <a:pt x="1084344" y="1522154"/>
                  <a:pt x="1071885" y="1521041"/>
                  <a:pt x="1060048" y="1518082"/>
                </a:cubicBezTo>
                <a:cubicBezTo>
                  <a:pt x="974231" y="1521041"/>
                  <a:pt x="888089" y="1518945"/>
                  <a:pt x="802596" y="1526960"/>
                </a:cubicBezTo>
                <a:cubicBezTo>
                  <a:pt x="791973" y="1527956"/>
                  <a:pt x="785506" y="1539943"/>
                  <a:pt x="775963" y="1544715"/>
                </a:cubicBezTo>
                <a:cubicBezTo>
                  <a:pt x="767593" y="1548900"/>
                  <a:pt x="757700" y="1549408"/>
                  <a:pt x="749330" y="1553593"/>
                </a:cubicBezTo>
                <a:cubicBezTo>
                  <a:pt x="680491" y="1588012"/>
                  <a:pt x="763007" y="1557911"/>
                  <a:pt x="696064" y="1580226"/>
                </a:cubicBezTo>
                <a:cubicBezTo>
                  <a:pt x="690145" y="1586144"/>
                  <a:pt x="683330" y="1591285"/>
                  <a:pt x="678308" y="1597981"/>
                </a:cubicBezTo>
                <a:cubicBezTo>
                  <a:pt x="665504" y="1615052"/>
                  <a:pt x="657887" y="1636158"/>
                  <a:pt x="642798" y="1651247"/>
                </a:cubicBezTo>
                <a:cubicBezTo>
                  <a:pt x="630961" y="1663084"/>
                  <a:pt x="623168" y="1681464"/>
                  <a:pt x="607287" y="1686758"/>
                </a:cubicBezTo>
                <a:cubicBezTo>
                  <a:pt x="589532" y="1692676"/>
                  <a:pt x="569594" y="1694132"/>
                  <a:pt x="554021" y="1704513"/>
                </a:cubicBezTo>
                <a:cubicBezTo>
                  <a:pt x="545143" y="1710431"/>
                  <a:pt x="535489" y="1715324"/>
                  <a:pt x="527388" y="1722268"/>
                </a:cubicBezTo>
                <a:cubicBezTo>
                  <a:pt x="493900" y="1750972"/>
                  <a:pt x="495064" y="1752998"/>
                  <a:pt x="474122" y="1784412"/>
                </a:cubicBezTo>
                <a:cubicBezTo>
                  <a:pt x="448238" y="1875010"/>
                  <a:pt x="477911" y="1846556"/>
                  <a:pt x="367590" y="1846556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3" descr="Картинка 107 из 102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429000"/>
            <a:ext cx="422757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ban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26082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_1d522f2b4a5a90156215318598c5bc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4188" y="5257800"/>
            <a:ext cx="23098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1"/>
          <p:cNvPicPr>
            <a:picLocks noChangeAspect="1" noChangeArrowheads="1"/>
          </p:cNvPicPr>
          <p:nvPr/>
        </p:nvPicPr>
        <p:blipFill>
          <a:blip r:embed="rId6" cstate="print"/>
          <a:srcRect l="7749" t="10714" r="8115" b="7143"/>
          <a:stretch>
            <a:fillRect/>
          </a:stretch>
        </p:blipFill>
        <p:spPr bwMode="auto">
          <a:xfrm>
            <a:off x="5638800" y="18288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morkovka"/>
          <p:cNvPicPr>
            <a:picLocks noChangeAspect="1" noChangeArrowheads="1"/>
          </p:cNvPicPr>
          <p:nvPr/>
        </p:nvPicPr>
        <p:blipFill>
          <a:blip r:embed="rId7" cstate="print"/>
          <a:srcRect l="6548" t="6438" b="12965"/>
          <a:stretch>
            <a:fillRect/>
          </a:stretch>
        </p:blipFill>
        <p:spPr bwMode="auto">
          <a:xfrm rot="916013">
            <a:off x="3266405" y="5443738"/>
            <a:ext cx="2174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apple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267200"/>
            <a:ext cx="1564899" cy="14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22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22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22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нужно есть много овощей и фруктов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6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нужно чистить зубы и мыть руки?</a:t>
            </a:r>
            <a:r>
              <a:rPr lang="ru-RU" sz="54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Картинка 11 из 2038"/>
          <p:cNvPicPr>
            <a:picLocks noChangeAspect="1" noChangeArrowheads="1"/>
          </p:cNvPicPr>
          <p:nvPr/>
        </p:nvPicPr>
        <p:blipFill>
          <a:blip r:embed="rId9" cstate="print"/>
          <a:srcRect r="39011"/>
          <a:stretch>
            <a:fillRect/>
          </a:stretch>
        </p:blipFill>
        <p:spPr bwMode="auto">
          <a:xfrm>
            <a:off x="2971800" y="1524000"/>
            <a:ext cx="21442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Картинка 115 из 302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7" t="13662" r="8571"/>
          <a:stretch>
            <a:fillRect/>
          </a:stretch>
        </p:blipFill>
        <p:spPr bwMode="auto">
          <a:xfrm>
            <a:off x="228600" y="4502150"/>
            <a:ext cx="2547425" cy="235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928688" y="3619500"/>
            <a:ext cx="2276475" cy="2401888"/>
          </a:xfrm>
          <a:custGeom>
            <a:avLst/>
            <a:gdLst>
              <a:gd name="connsiteX0" fmla="*/ 2745 w 2275429"/>
              <a:gd name="connsiteY0" fmla="*/ 419959 h 2401667"/>
              <a:gd name="connsiteX1" fmla="*/ 20501 w 2275429"/>
              <a:gd name="connsiteY1" fmla="*/ 1218949 h 2401667"/>
              <a:gd name="connsiteX2" fmla="*/ 29378 w 2275429"/>
              <a:gd name="connsiteY2" fmla="*/ 1298848 h 2401667"/>
              <a:gd name="connsiteX3" fmla="*/ 47134 w 2275429"/>
              <a:gd name="connsiteY3" fmla="*/ 1316603 h 2401667"/>
              <a:gd name="connsiteX4" fmla="*/ 82644 w 2275429"/>
              <a:gd name="connsiteY4" fmla="*/ 1369869 h 2401667"/>
              <a:gd name="connsiteX5" fmla="*/ 109277 w 2275429"/>
              <a:gd name="connsiteY5" fmla="*/ 1405380 h 2401667"/>
              <a:gd name="connsiteX6" fmla="*/ 153666 w 2275429"/>
              <a:gd name="connsiteY6" fmla="*/ 1449769 h 2401667"/>
              <a:gd name="connsiteX7" fmla="*/ 171421 w 2275429"/>
              <a:gd name="connsiteY7" fmla="*/ 1503035 h 2401667"/>
              <a:gd name="connsiteX8" fmla="*/ 189176 w 2275429"/>
              <a:gd name="connsiteY8" fmla="*/ 1574056 h 2401667"/>
              <a:gd name="connsiteX9" fmla="*/ 206932 w 2275429"/>
              <a:gd name="connsiteY9" fmla="*/ 1591811 h 2401667"/>
              <a:gd name="connsiteX10" fmla="*/ 224687 w 2275429"/>
              <a:gd name="connsiteY10" fmla="*/ 1618444 h 2401667"/>
              <a:gd name="connsiteX11" fmla="*/ 251320 w 2275429"/>
              <a:gd name="connsiteY11" fmla="*/ 1689466 h 2401667"/>
              <a:gd name="connsiteX12" fmla="*/ 277953 w 2275429"/>
              <a:gd name="connsiteY12" fmla="*/ 1707221 h 2401667"/>
              <a:gd name="connsiteX13" fmla="*/ 286831 w 2275429"/>
              <a:gd name="connsiteY13" fmla="*/ 1733854 h 2401667"/>
              <a:gd name="connsiteX14" fmla="*/ 295708 w 2275429"/>
              <a:gd name="connsiteY14" fmla="*/ 1769365 h 2401667"/>
              <a:gd name="connsiteX15" fmla="*/ 313464 w 2275429"/>
              <a:gd name="connsiteY15" fmla="*/ 1787120 h 2401667"/>
              <a:gd name="connsiteX16" fmla="*/ 340097 w 2275429"/>
              <a:gd name="connsiteY16" fmla="*/ 1884774 h 2401667"/>
              <a:gd name="connsiteX17" fmla="*/ 384485 w 2275429"/>
              <a:gd name="connsiteY17" fmla="*/ 1920285 h 2401667"/>
              <a:gd name="connsiteX18" fmla="*/ 402240 w 2275429"/>
              <a:gd name="connsiteY18" fmla="*/ 1946918 h 2401667"/>
              <a:gd name="connsiteX19" fmla="*/ 419996 w 2275429"/>
              <a:gd name="connsiteY19" fmla="*/ 1964673 h 2401667"/>
              <a:gd name="connsiteX20" fmla="*/ 455507 w 2275429"/>
              <a:gd name="connsiteY20" fmla="*/ 2017939 h 2401667"/>
              <a:gd name="connsiteX21" fmla="*/ 464384 w 2275429"/>
              <a:gd name="connsiteY21" fmla="*/ 2071205 h 2401667"/>
              <a:gd name="connsiteX22" fmla="*/ 535406 w 2275429"/>
              <a:gd name="connsiteY22" fmla="*/ 2177737 h 2401667"/>
              <a:gd name="connsiteX23" fmla="*/ 570916 w 2275429"/>
              <a:gd name="connsiteY23" fmla="*/ 2204370 h 2401667"/>
              <a:gd name="connsiteX24" fmla="*/ 597549 w 2275429"/>
              <a:gd name="connsiteY24" fmla="*/ 2239881 h 2401667"/>
              <a:gd name="connsiteX25" fmla="*/ 650815 w 2275429"/>
              <a:gd name="connsiteY25" fmla="*/ 2293147 h 2401667"/>
              <a:gd name="connsiteX26" fmla="*/ 704081 w 2275429"/>
              <a:gd name="connsiteY26" fmla="*/ 2346413 h 2401667"/>
              <a:gd name="connsiteX27" fmla="*/ 748470 w 2275429"/>
              <a:gd name="connsiteY27" fmla="*/ 2381924 h 2401667"/>
              <a:gd name="connsiteX28" fmla="*/ 775103 w 2275429"/>
              <a:gd name="connsiteY28" fmla="*/ 2399679 h 2401667"/>
              <a:gd name="connsiteX29" fmla="*/ 828369 w 2275429"/>
              <a:gd name="connsiteY29" fmla="*/ 2390802 h 2401667"/>
              <a:gd name="connsiteX30" fmla="*/ 863879 w 2275429"/>
              <a:gd name="connsiteY30" fmla="*/ 2364169 h 2401667"/>
              <a:gd name="connsiteX31" fmla="*/ 997044 w 2275429"/>
              <a:gd name="connsiteY31" fmla="*/ 2302025 h 2401667"/>
              <a:gd name="connsiteX32" fmla="*/ 1041433 w 2275429"/>
              <a:gd name="connsiteY32" fmla="*/ 2275392 h 2401667"/>
              <a:gd name="connsiteX33" fmla="*/ 1112454 w 2275429"/>
              <a:gd name="connsiteY33" fmla="*/ 2239881 h 2401667"/>
              <a:gd name="connsiteX34" fmla="*/ 1139087 w 2275429"/>
              <a:gd name="connsiteY34" fmla="*/ 2231003 h 2401667"/>
              <a:gd name="connsiteX35" fmla="*/ 1192353 w 2275429"/>
              <a:gd name="connsiteY35" fmla="*/ 2195493 h 2401667"/>
              <a:gd name="connsiteX36" fmla="*/ 1227864 w 2275429"/>
              <a:gd name="connsiteY36" fmla="*/ 2151104 h 2401667"/>
              <a:gd name="connsiteX37" fmla="*/ 1272252 w 2275429"/>
              <a:gd name="connsiteY37" fmla="*/ 2106716 h 2401667"/>
              <a:gd name="connsiteX38" fmla="*/ 1298885 w 2275429"/>
              <a:gd name="connsiteY38" fmla="*/ 2053450 h 2401667"/>
              <a:gd name="connsiteX39" fmla="*/ 1307763 w 2275429"/>
              <a:gd name="connsiteY39" fmla="*/ 2026817 h 2401667"/>
              <a:gd name="connsiteX40" fmla="*/ 1334396 w 2275429"/>
              <a:gd name="connsiteY40" fmla="*/ 2000184 h 2401667"/>
              <a:gd name="connsiteX41" fmla="*/ 1369907 w 2275429"/>
              <a:gd name="connsiteY41" fmla="*/ 1955796 h 2401667"/>
              <a:gd name="connsiteX42" fmla="*/ 1440928 w 2275429"/>
              <a:gd name="connsiteY42" fmla="*/ 1946918 h 2401667"/>
              <a:gd name="connsiteX43" fmla="*/ 1707258 w 2275429"/>
              <a:gd name="connsiteY43" fmla="*/ 1955796 h 2401667"/>
              <a:gd name="connsiteX44" fmla="*/ 1769402 w 2275429"/>
              <a:gd name="connsiteY44" fmla="*/ 1964673 h 2401667"/>
              <a:gd name="connsiteX45" fmla="*/ 2071242 w 2275429"/>
              <a:gd name="connsiteY45" fmla="*/ 1973551 h 2401667"/>
              <a:gd name="connsiteX46" fmla="*/ 2266551 w 2275429"/>
              <a:gd name="connsiteY46" fmla="*/ 1938040 h 2401667"/>
              <a:gd name="connsiteX47" fmla="*/ 2275429 w 2275429"/>
              <a:gd name="connsiteY47" fmla="*/ 1911407 h 2401667"/>
              <a:gd name="connsiteX48" fmla="*/ 2266551 w 2275429"/>
              <a:gd name="connsiteY48" fmla="*/ 1795998 h 2401667"/>
              <a:gd name="connsiteX49" fmla="*/ 2257673 w 2275429"/>
              <a:gd name="connsiteY49" fmla="*/ 1769365 h 2401667"/>
              <a:gd name="connsiteX50" fmla="*/ 2213285 w 2275429"/>
              <a:gd name="connsiteY50" fmla="*/ 1724976 h 2401667"/>
              <a:gd name="connsiteX51" fmla="*/ 2151141 w 2275429"/>
              <a:gd name="connsiteY51" fmla="*/ 1645077 h 2401667"/>
              <a:gd name="connsiteX52" fmla="*/ 2071242 w 2275429"/>
              <a:gd name="connsiteY52" fmla="*/ 1574056 h 2401667"/>
              <a:gd name="connsiteX53" fmla="*/ 2026854 w 2275429"/>
              <a:gd name="connsiteY53" fmla="*/ 1520790 h 2401667"/>
              <a:gd name="connsiteX54" fmla="*/ 1955833 w 2275429"/>
              <a:gd name="connsiteY54" fmla="*/ 1440891 h 2401667"/>
              <a:gd name="connsiteX55" fmla="*/ 1920322 w 2275429"/>
              <a:gd name="connsiteY55" fmla="*/ 1378747 h 2401667"/>
              <a:gd name="connsiteX56" fmla="*/ 1884811 w 2275429"/>
              <a:gd name="connsiteY56" fmla="*/ 1325481 h 2401667"/>
              <a:gd name="connsiteX57" fmla="*/ 1867056 w 2275429"/>
              <a:gd name="connsiteY57" fmla="*/ 1272215 h 2401667"/>
              <a:gd name="connsiteX58" fmla="*/ 1858178 w 2275429"/>
              <a:gd name="connsiteY58" fmla="*/ 1245582 h 2401667"/>
              <a:gd name="connsiteX59" fmla="*/ 1867056 w 2275429"/>
              <a:gd name="connsiteY59" fmla="*/ 1121295 h 2401667"/>
              <a:gd name="connsiteX60" fmla="*/ 1893689 w 2275429"/>
              <a:gd name="connsiteY60" fmla="*/ 1068029 h 2401667"/>
              <a:gd name="connsiteX61" fmla="*/ 1911444 w 2275429"/>
              <a:gd name="connsiteY61" fmla="*/ 1032518 h 2401667"/>
              <a:gd name="connsiteX62" fmla="*/ 1946955 w 2275429"/>
              <a:gd name="connsiteY62" fmla="*/ 970374 h 2401667"/>
              <a:gd name="connsiteX63" fmla="*/ 1964710 w 2275429"/>
              <a:gd name="connsiteY63" fmla="*/ 917108 h 2401667"/>
              <a:gd name="connsiteX64" fmla="*/ 1973588 w 2275429"/>
              <a:gd name="connsiteY64" fmla="*/ 890475 h 2401667"/>
              <a:gd name="connsiteX65" fmla="*/ 1982466 w 2275429"/>
              <a:gd name="connsiteY65" fmla="*/ 854965 h 2401667"/>
              <a:gd name="connsiteX66" fmla="*/ 2000221 w 2275429"/>
              <a:gd name="connsiteY66" fmla="*/ 837209 h 2401667"/>
              <a:gd name="connsiteX67" fmla="*/ 1991343 w 2275429"/>
              <a:gd name="connsiteY67" fmla="*/ 251283 h 2401667"/>
              <a:gd name="connsiteX68" fmla="*/ 1938077 w 2275429"/>
              <a:gd name="connsiteY68" fmla="*/ 171384 h 2401667"/>
              <a:gd name="connsiteX69" fmla="*/ 1867056 w 2275429"/>
              <a:gd name="connsiteY69" fmla="*/ 118118 h 2401667"/>
              <a:gd name="connsiteX70" fmla="*/ 1840423 w 2275429"/>
              <a:gd name="connsiteY70" fmla="*/ 109240 h 2401667"/>
              <a:gd name="connsiteX71" fmla="*/ 1778279 w 2275429"/>
              <a:gd name="connsiteY71" fmla="*/ 82607 h 2401667"/>
              <a:gd name="connsiteX72" fmla="*/ 1582971 w 2275429"/>
              <a:gd name="connsiteY72" fmla="*/ 73730 h 2401667"/>
              <a:gd name="connsiteX73" fmla="*/ 1458683 w 2275429"/>
              <a:gd name="connsiteY73" fmla="*/ 64852 h 2401667"/>
              <a:gd name="connsiteX74" fmla="*/ 1236741 w 2275429"/>
              <a:gd name="connsiteY74" fmla="*/ 55974 h 2401667"/>
              <a:gd name="connsiteX75" fmla="*/ 1201231 w 2275429"/>
              <a:gd name="connsiteY75" fmla="*/ 29341 h 2401667"/>
              <a:gd name="connsiteX76" fmla="*/ 1174598 w 2275429"/>
              <a:gd name="connsiteY76" fmla="*/ 11586 h 2401667"/>
              <a:gd name="connsiteX77" fmla="*/ 1094699 w 2275429"/>
              <a:gd name="connsiteY77" fmla="*/ 2708 h 2401667"/>
              <a:gd name="connsiteX78" fmla="*/ 783980 w 2275429"/>
              <a:gd name="connsiteY78" fmla="*/ 29341 h 2401667"/>
              <a:gd name="connsiteX79" fmla="*/ 757347 w 2275429"/>
              <a:gd name="connsiteY79" fmla="*/ 38219 h 2401667"/>
              <a:gd name="connsiteX80" fmla="*/ 695204 w 2275429"/>
              <a:gd name="connsiteY80" fmla="*/ 73730 h 2401667"/>
              <a:gd name="connsiteX81" fmla="*/ 677448 w 2275429"/>
              <a:gd name="connsiteY81" fmla="*/ 91485 h 2401667"/>
              <a:gd name="connsiteX82" fmla="*/ 615305 w 2275429"/>
              <a:gd name="connsiteY82" fmla="*/ 109240 h 2401667"/>
              <a:gd name="connsiteX83" fmla="*/ 260198 w 2275429"/>
              <a:gd name="connsiteY83" fmla="*/ 126996 h 2401667"/>
              <a:gd name="connsiteX84" fmla="*/ 180299 w 2275429"/>
              <a:gd name="connsiteY84" fmla="*/ 153629 h 2401667"/>
              <a:gd name="connsiteX85" fmla="*/ 118155 w 2275429"/>
              <a:gd name="connsiteY85" fmla="*/ 189139 h 2401667"/>
              <a:gd name="connsiteX86" fmla="*/ 73767 w 2275429"/>
              <a:gd name="connsiteY86" fmla="*/ 242405 h 2401667"/>
              <a:gd name="connsiteX87" fmla="*/ 56011 w 2275429"/>
              <a:gd name="connsiteY87" fmla="*/ 260161 h 2401667"/>
              <a:gd name="connsiteX88" fmla="*/ 20501 w 2275429"/>
              <a:gd name="connsiteY88" fmla="*/ 313427 h 2401667"/>
              <a:gd name="connsiteX89" fmla="*/ 2745 w 2275429"/>
              <a:gd name="connsiteY89" fmla="*/ 419959 h 240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275429" h="2401667">
                <a:moveTo>
                  <a:pt x="2745" y="419959"/>
                </a:moveTo>
                <a:cubicBezTo>
                  <a:pt x="2745" y="570879"/>
                  <a:pt x="0" y="347655"/>
                  <a:pt x="20501" y="1218949"/>
                </a:cubicBezTo>
                <a:cubicBezTo>
                  <a:pt x="21131" y="1245738"/>
                  <a:pt x="22327" y="1272995"/>
                  <a:pt x="29378" y="1298848"/>
                </a:cubicBezTo>
                <a:cubicBezTo>
                  <a:pt x="31580" y="1306923"/>
                  <a:pt x="42112" y="1309907"/>
                  <a:pt x="47134" y="1316603"/>
                </a:cubicBezTo>
                <a:cubicBezTo>
                  <a:pt x="59938" y="1333674"/>
                  <a:pt x="69841" y="1352798"/>
                  <a:pt x="82644" y="1369869"/>
                </a:cubicBezTo>
                <a:cubicBezTo>
                  <a:pt x="91522" y="1381706"/>
                  <a:pt x="99447" y="1394321"/>
                  <a:pt x="109277" y="1405380"/>
                </a:cubicBezTo>
                <a:cubicBezTo>
                  <a:pt x="123179" y="1421020"/>
                  <a:pt x="153666" y="1449769"/>
                  <a:pt x="153666" y="1449769"/>
                </a:cubicBezTo>
                <a:cubicBezTo>
                  <a:pt x="159584" y="1467524"/>
                  <a:pt x="167750" y="1484683"/>
                  <a:pt x="171421" y="1503035"/>
                </a:cubicBezTo>
                <a:cubicBezTo>
                  <a:pt x="173329" y="1512576"/>
                  <a:pt x="180988" y="1560410"/>
                  <a:pt x="189176" y="1574056"/>
                </a:cubicBezTo>
                <a:cubicBezTo>
                  <a:pt x="193482" y="1581233"/>
                  <a:pt x="201703" y="1585275"/>
                  <a:pt x="206932" y="1591811"/>
                </a:cubicBezTo>
                <a:cubicBezTo>
                  <a:pt x="213597" y="1600142"/>
                  <a:pt x="218769" y="1609566"/>
                  <a:pt x="224687" y="1618444"/>
                </a:cubicBezTo>
                <a:cubicBezTo>
                  <a:pt x="230660" y="1642335"/>
                  <a:pt x="234741" y="1669571"/>
                  <a:pt x="251320" y="1689466"/>
                </a:cubicBezTo>
                <a:cubicBezTo>
                  <a:pt x="258150" y="1697663"/>
                  <a:pt x="269075" y="1701303"/>
                  <a:pt x="277953" y="1707221"/>
                </a:cubicBezTo>
                <a:cubicBezTo>
                  <a:pt x="280912" y="1716099"/>
                  <a:pt x="284260" y="1724856"/>
                  <a:pt x="286831" y="1733854"/>
                </a:cubicBezTo>
                <a:cubicBezTo>
                  <a:pt x="290183" y="1745586"/>
                  <a:pt x="290251" y="1758452"/>
                  <a:pt x="295708" y="1769365"/>
                </a:cubicBezTo>
                <a:cubicBezTo>
                  <a:pt x="299451" y="1776851"/>
                  <a:pt x="307545" y="1781202"/>
                  <a:pt x="313464" y="1787120"/>
                </a:cubicBezTo>
                <a:cubicBezTo>
                  <a:pt x="319959" y="1819595"/>
                  <a:pt x="325077" y="1854734"/>
                  <a:pt x="340097" y="1884774"/>
                </a:cubicBezTo>
                <a:cubicBezTo>
                  <a:pt x="346423" y="1897426"/>
                  <a:pt x="375074" y="1914011"/>
                  <a:pt x="384485" y="1920285"/>
                </a:cubicBezTo>
                <a:cubicBezTo>
                  <a:pt x="390403" y="1929163"/>
                  <a:pt x="395575" y="1938587"/>
                  <a:pt x="402240" y="1946918"/>
                </a:cubicBezTo>
                <a:cubicBezTo>
                  <a:pt x="407469" y="1953454"/>
                  <a:pt x="414974" y="1957977"/>
                  <a:pt x="419996" y="1964673"/>
                </a:cubicBezTo>
                <a:cubicBezTo>
                  <a:pt x="432800" y="1981744"/>
                  <a:pt x="455507" y="2017939"/>
                  <a:pt x="455507" y="2017939"/>
                </a:cubicBezTo>
                <a:cubicBezTo>
                  <a:pt x="458466" y="2035694"/>
                  <a:pt x="459212" y="2053964"/>
                  <a:pt x="464384" y="2071205"/>
                </a:cubicBezTo>
                <a:cubicBezTo>
                  <a:pt x="473198" y="2100584"/>
                  <a:pt x="523787" y="2169023"/>
                  <a:pt x="535406" y="2177737"/>
                </a:cubicBezTo>
                <a:cubicBezTo>
                  <a:pt x="547243" y="2186615"/>
                  <a:pt x="560454" y="2193908"/>
                  <a:pt x="570916" y="2204370"/>
                </a:cubicBezTo>
                <a:cubicBezTo>
                  <a:pt x="581378" y="2214833"/>
                  <a:pt x="587651" y="2228883"/>
                  <a:pt x="597549" y="2239881"/>
                </a:cubicBezTo>
                <a:cubicBezTo>
                  <a:pt x="614347" y="2258545"/>
                  <a:pt x="637896" y="2271615"/>
                  <a:pt x="650815" y="2293147"/>
                </a:cubicBezTo>
                <a:cubicBezTo>
                  <a:pt x="682263" y="2345560"/>
                  <a:pt x="661078" y="2332080"/>
                  <a:pt x="704081" y="2346413"/>
                </a:cubicBezTo>
                <a:cubicBezTo>
                  <a:pt x="718877" y="2358250"/>
                  <a:pt x="733311" y="2370555"/>
                  <a:pt x="748470" y="2381924"/>
                </a:cubicBezTo>
                <a:cubicBezTo>
                  <a:pt x="757006" y="2388326"/>
                  <a:pt x="764499" y="2398501"/>
                  <a:pt x="775103" y="2399679"/>
                </a:cubicBezTo>
                <a:cubicBezTo>
                  <a:pt x="792993" y="2401667"/>
                  <a:pt x="810614" y="2393761"/>
                  <a:pt x="828369" y="2390802"/>
                </a:cubicBezTo>
                <a:cubicBezTo>
                  <a:pt x="840206" y="2381924"/>
                  <a:pt x="850983" y="2371423"/>
                  <a:pt x="863879" y="2364169"/>
                </a:cubicBezTo>
                <a:cubicBezTo>
                  <a:pt x="947449" y="2317160"/>
                  <a:pt x="940131" y="2320995"/>
                  <a:pt x="997044" y="2302025"/>
                </a:cubicBezTo>
                <a:cubicBezTo>
                  <a:pt x="1028291" y="2270778"/>
                  <a:pt x="999175" y="2294600"/>
                  <a:pt x="1041433" y="2275392"/>
                </a:cubicBezTo>
                <a:cubicBezTo>
                  <a:pt x="1065529" y="2264439"/>
                  <a:pt x="1087344" y="2248251"/>
                  <a:pt x="1112454" y="2239881"/>
                </a:cubicBezTo>
                <a:cubicBezTo>
                  <a:pt x="1121332" y="2236922"/>
                  <a:pt x="1130907" y="2235548"/>
                  <a:pt x="1139087" y="2231003"/>
                </a:cubicBezTo>
                <a:cubicBezTo>
                  <a:pt x="1157741" y="2220640"/>
                  <a:pt x="1192353" y="2195493"/>
                  <a:pt x="1192353" y="2195493"/>
                </a:cubicBezTo>
                <a:cubicBezTo>
                  <a:pt x="1209637" y="2143644"/>
                  <a:pt x="1187708" y="2191261"/>
                  <a:pt x="1227864" y="2151104"/>
                </a:cubicBezTo>
                <a:cubicBezTo>
                  <a:pt x="1287044" y="2091923"/>
                  <a:pt x="1201235" y="2154060"/>
                  <a:pt x="1272252" y="2106716"/>
                </a:cubicBezTo>
                <a:cubicBezTo>
                  <a:pt x="1294567" y="2039773"/>
                  <a:pt x="1264466" y="2122289"/>
                  <a:pt x="1298885" y="2053450"/>
                </a:cubicBezTo>
                <a:cubicBezTo>
                  <a:pt x="1303070" y="2045080"/>
                  <a:pt x="1302572" y="2034603"/>
                  <a:pt x="1307763" y="2026817"/>
                </a:cubicBezTo>
                <a:cubicBezTo>
                  <a:pt x="1314727" y="2016371"/>
                  <a:pt x="1326359" y="2009829"/>
                  <a:pt x="1334396" y="2000184"/>
                </a:cubicBezTo>
                <a:cubicBezTo>
                  <a:pt x="1339178" y="1994446"/>
                  <a:pt x="1358426" y="1959240"/>
                  <a:pt x="1369907" y="1955796"/>
                </a:cubicBezTo>
                <a:cubicBezTo>
                  <a:pt x="1392759" y="1948941"/>
                  <a:pt x="1417254" y="1949877"/>
                  <a:pt x="1440928" y="1946918"/>
                </a:cubicBezTo>
                <a:cubicBezTo>
                  <a:pt x="1529705" y="1949877"/>
                  <a:pt x="1618562" y="1951002"/>
                  <a:pt x="1707258" y="1955796"/>
                </a:cubicBezTo>
                <a:cubicBezTo>
                  <a:pt x="1728152" y="1956925"/>
                  <a:pt x="1748502" y="1963654"/>
                  <a:pt x="1769402" y="1964673"/>
                </a:cubicBezTo>
                <a:cubicBezTo>
                  <a:pt x="1869939" y="1969577"/>
                  <a:pt x="1970629" y="1970592"/>
                  <a:pt x="2071242" y="1973551"/>
                </a:cubicBezTo>
                <a:cubicBezTo>
                  <a:pt x="2076266" y="1973049"/>
                  <a:pt x="2232189" y="1995311"/>
                  <a:pt x="2266551" y="1938040"/>
                </a:cubicBezTo>
                <a:cubicBezTo>
                  <a:pt x="2271366" y="1930016"/>
                  <a:pt x="2272470" y="1920285"/>
                  <a:pt x="2275429" y="1911407"/>
                </a:cubicBezTo>
                <a:cubicBezTo>
                  <a:pt x="2272470" y="1872937"/>
                  <a:pt x="2271337" y="1834283"/>
                  <a:pt x="2266551" y="1795998"/>
                </a:cubicBezTo>
                <a:cubicBezTo>
                  <a:pt x="2265390" y="1786712"/>
                  <a:pt x="2263288" y="1776851"/>
                  <a:pt x="2257673" y="1769365"/>
                </a:cubicBezTo>
                <a:cubicBezTo>
                  <a:pt x="2245118" y="1752625"/>
                  <a:pt x="2224892" y="1742387"/>
                  <a:pt x="2213285" y="1724976"/>
                </a:cubicBezTo>
                <a:cubicBezTo>
                  <a:pt x="2188539" y="1687858"/>
                  <a:pt x="2182432" y="1671153"/>
                  <a:pt x="2151141" y="1645077"/>
                </a:cubicBezTo>
                <a:cubicBezTo>
                  <a:pt x="2111114" y="1611721"/>
                  <a:pt x="2114406" y="1638803"/>
                  <a:pt x="2071242" y="1574056"/>
                </a:cubicBezTo>
                <a:cubicBezTo>
                  <a:pt x="2007803" y="1478896"/>
                  <a:pt x="2106593" y="1623311"/>
                  <a:pt x="2026854" y="1520790"/>
                </a:cubicBezTo>
                <a:cubicBezTo>
                  <a:pt x="1965648" y="1442097"/>
                  <a:pt x="2020540" y="1489422"/>
                  <a:pt x="1955833" y="1440891"/>
                </a:cubicBezTo>
                <a:cubicBezTo>
                  <a:pt x="1941040" y="1396513"/>
                  <a:pt x="1954524" y="1427607"/>
                  <a:pt x="1920322" y="1378747"/>
                </a:cubicBezTo>
                <a:cubicBezTo>
                  <a:pt x="1908085" y="1361265"/>
                  <a:pt x="1884811" y="1325481"/>
                  <a:pt x="1884811" y="1325481"/>
                </a:cubicBezTo>
                <a:lnTo>
                  <a:pt x="1867056" y="1272215"/>
                </a:lnTo>
                <a:lnTo>
                  <a:pt x="1858178" y="1245582"/>
                </a:lnTo>
                <a:cubicBezTo>
                  <a:pt x="1861137" y="1204153"/>
                  <a:pt x="1862203" y="1162545"/>
                  <a:pt x="1867056" y="1121295"/>
                </a:cubicBezTo>
                <a:cubicBezTo>
                  <a:pt x="1870070" y="1095675"/>
                  <a:pt x="1881276" y="1089752"/>
                  <a:pt x="1893689" y="1068029"/>
                </a:cubicBezTo>
                <a:cubicBezTo>
                  <a:pt x="1900255" y="1056539"/>
                  <a:pt x="1904878" y="1044008"/>
                  <a:pt x="1911444" y="1032518"/>
                </a:cubicBezTo>
                <a:cubicBezTo>
                  <a:pt x="1932801" y="995143"/>
                  <a:pt x="1929067" y="1015094"/>
                  <a:pt x="1946955" y="970374"/>
                </a:cubicBezTo>
                <a:cubicBezTo>
                  <a:pt x="1953906" y="952997"/>
                  <a:pt x="1958792" y="934863"/>
                  <a:pt x="1964710" y="917108"/>
                </a:cubicBezTo>
                <a:cubicBezTo>
                  <a:pt x="1967669" y="908230"/>
                  <a:pt x="1971318" y="899553"/>
                  <a:pt x="1973588" y="890475"/>
                </a:cubicBezTo>
                <a:cubicBezTo>
                  <a:pt x="1976547" y="878638"/>
                  <a:pt x="1977010" y="865878"/>
                  <a:pt x="1982466" y="854965"/>
                </a:cubicBezTo>
                <a:cubicBezTo>
                  <a:pt x="1986209" y="847479"/>
                  <a:pt x="1994303" y="843128"/>
                  <a:pt x="2000221" y="837209"/>
                </a:cubicBezTo>
                <a:cubicBezTo>
                  <a:pt x="1997262" y="641900"/>
                  <a:pt x="1999707" y="446435"/>
                  <a:pt x="1991343" y="251283"/>
                </a:cubicBezTo>
                <a:cubicBezTo>
                  <a:pt x="1990511" y="231864"/>
                  <a:pt x="1945493" y="178800"/>
                  <a:pt x="1938077" y="171384"/>
                </a:cubicBezTo>
                <a:cubicBezTo>
                  <a:pt x="1931541" y="164848"/>
                  <a:pt x="1883450" y="126315"/>
                  <a:pt x="1867056" y="118118"/>
                </a:cubicBezTo>
                <a:cubicBezTo>
                  <a:pt x="1858686" y="113933"/>
                  <a:pt x="1849024" y="112926"/>
                  <a:pt x="1840423" y="109240"/>
                </a:cubicBezTo>
                <a:cubicBezTo>
                  <a:pt x="1827832" y="103844"/>
                  <a:pt x="1795342" y="83972"/>
                  <a:pt x="1778279" y="82607"/>
                </a:cubicBezTo>
                <a:cubicBezTo>
                  <a:pt x="1713317" y="77410"/>
                  <a:pt x="1648041" y="77345"/>
                  <a:pt x="1582971" y="73730"/>
                </a:cubicBezTo>
                <a:cubicBezTo>
                  <a:pt x="1541500" y="71426"/>
                  <a:pt x="1500163" y="66979"/>
                  <a:pt x="1458683" y="64852"/>
                </a:cubicBezTo>
                <a:cubicBezTo>
                  <a:pt x="1384740" y="61060"/>
                  <a:pt x="1310722" y="58933"/>
                  <a:pt x="1236741" y="55974"/>
                </a:cubicBezTo>
                <a:cubicBezTo>
                  <a:pt x="1224904" y="47096"/>
                  <a:pt x="1213271" y="37941"/>
                  <a:pt x="1201231" y="29341"/>
                </a:cubicBezTo>
                <a:cubicBezTo>
                  <a:pt x="1192549" y="23139"/>
                  <a:pt x="1184949" y="14174"/>
                  <a:pt x="1174598" y="11586"/>
                </a:cubicBezTo>
                <a:cubicBezTo>
                  <a:pt x="1148601" y="5087"/>
                  <a:pt x="1121332" y="5667"/>
                  <a:pt x="1094699" y="2708"/>
                </a:cubicBezTo>
                <a:cubicBezTo>
                  <a:pt x="1022587" y="5593"/>
                  <a:pt x="871998" y="0"/>
                  <a:pt x="783980" y="29341"/>
                </a:cubicBezTo>
                <a:cubicBezTo>
                  <a:pt x="775102" y="32300"/>
                  <a:pt x="765948" y="34533"/>
                  <a:pt x="757347" y="38219"/>
                </a:cubicBezTo>
                <a:cubicBezTo>
                  <a:pt x="737715" y="46633"/>
                  <a:pt x="712352" y="60011"/>
                  <a:pt x="695204" y="73730"/>
                </a:cubicBezTo>
                <a:cubicBezTo>
                  <a:pt x="688668" y="78959"/>
                  <a:pt x="684625" y="87179"/>
                  <a:pt x="677448" y="91485"/>
                </a:cubicBezTo>
                <a:cubicBezTo>
                  <a:pt x="669445" y="96287"/>
                  <a:pt x="620512" y="108439"/>
                  <a:pt x="615305" y="109240"/>
                </a:cubicBezTo>
                <a:cubicBezTo>
                  <a:pt x="504321" y="126314"/>
                  <a:pt x="356208" y="123899"/>
                  <a:pt x="260198" y="126996"/>
                </a:cubicBezTo>
                <a:cubicBezTo>
                  <a:pt x="233565" y="135874"/>
                  <a:pt x="205789" y="141865"/>
                  <a:pt x="180299" y="153629"/>
                </a:cubicBezTo>
                <a:cubicBezTo>
                  <a:pt x="40578" y="218116"/>
                  <a:pt x="219998" y="155194"/>
                  <a:pt x="118155" y="189139"/>
                </a:cubicBezTo>
                <a:cubicBezTo>
                  <a:pt x="69613" y="221502"/>
                  <a:pt x="109811" y="188340"/>
                  <a:pt x="73767" y="242405"/>
                </a:cubicBezTo>
                <a:cubicBezTo>
                  <a:pt x="69124" y="249369"/>
                  <a:pt x="61033" y="253465"/>
                  <a:pt x="56011" y="260161"/>
                </a:cubicBezTo>
                <a:cubicBezTo>
                  <a:pt x="43208" y="277232"/>
                  <a:pt x="20501" y="313427"/>
                  <a:pt x="20501" y="313427"/>
                </a:cubicBezTo>
                <a:cubicBezTo>
                  <a:pt x="4658" y="392636"/>
                  <a:pt x="2745" y="269039"/>
                  <a:pt x="2745" y="41995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91000" y="857250"/>
            <a:ext cx="48101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 чистим, чистим зубы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И весело живем.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А тем, кто их не чистит,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Мы песенку поем: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 — Эй, давай не зевай,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О зубах не забывай,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Снизу вверх, сверху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вниз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Чистить зубы не ленись.</a:t>
            </a:r>
          </a:p>
        </p:txBody>
      </p:sp>
      <p:pic>
        <p:nvPicPr>
          <p:cNvPr id="22532" name="Picture 4" descr="Картинка 344 из 1009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286000"/>
            <a:ext cx="357187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65 из 98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 из 25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1 из 15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DF9AF"/>
              </a:clrFrom>
              <a:clrTo>
                <a:srgbClr val="BDF9A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3"/>
            <a:ext cx="635793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0" y="5786454"/>
            <a:ext cx="4786346" cy="78581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ЧИСТОТА – ЗАЛОГ ЗДОРОВЬЯ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858963" y="1298575"/>
            <a:ext cx="2206625" cy="785813"/>
            <a:chOff x="1171" y="818"/>
            <a:chExt cx="1390" cy="495"/>
          </a:xfrm>
        </p:grpSpPr>
        <p:pic>
          <p:nvPicPr>
            <p:cNvPr id="18434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1" y="818"/>
              <a:ext cx="1390" cy="495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215" y="945"/>
              <a:ext cx="130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entury Schoolbook" pitchFamily="18" charset="0"/>
                </a:rPr>
                <a:t>ОВОЩИ</a:t>
              </a:r>
            </a:p>
          </p:txBody>
        </p:sp>
      </p:grpSp>
      <p:grpSp>
        <p:nvGrpSpPr>
          <p:cNvPr id="3" name="TextBox 3"/>
          <p:cNvGrpSpPr>
            <a:grpSpLocks/>
          </p:cNvGrpSpPr>
          <p:nvPr/>
        </p:nvGrpSpPr>
        <p:grpSpPr bwMode="auto">
          <a:xfrm>
            <a:off x="4956175" y="1298575"/>
            <a:ext cx="2359025" cy="798513"/>
            <a:chOff x="3122" y="818"/>
            <a:chExt cx="1486" cy="503"/>
          </a:xfrm>
        </p:grpSpPr>
        <p:pic>
          <p:nvPicPr>
            <p:cNvPr id="18437" name="TextBox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2" y="818"/>
              <a:ext cx="1486" cy="503"/>
            </a:xfrm>
            <a:prstGeom prst="rect">
              <a:avLst/>
            </a:prstGeom>
            <a:noFill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195" y="900"/>
              <a:ext cx="135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Century Schoolbook" pitchFamily="18" charset="0"/>
                </a:rPr>
                <a:t>Фрукты</a:t>
              </a:r>
              <a:endParaRPr lang="ru-RU" b="1">
                <a:latin typeface="Century Schoolbook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00232" y="2500306"/>
            <a:ext cx="2071702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Обычно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несладкие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2500306"/>
            <a:ext cx="192882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Обычно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сладкие</a:t>
            </a:r>
          </a:p>
        </p:txBody>
      </p:sp>
      <p:pic>
        <p:nvPicPr>
          <p:cNvPr id="10" name="Содержимое 3"/>
          <p:cNvPicPr>
            <a:picLocks noGrp="1"/>
          </p:cNvPicPr>
          <p:nvPr>
            <p:ph idx="1"/>
          </p:nvPr>
        </p:nvPicPr>
        <p:blipFill>
          <a:blip r:embed="rId4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57188" y="0"/>
            <a:ext cx="1868487" cy="1847850"/>
          </a:xfrm>
        </p:spPr>
      </p:pic>
      <p:sp>
        <p:nvSpPr>
          <p:cNvPr id="11" name="Овальная выноска 10"/>
          <p:cNvSpPr/>
          <p:nvPr/>
        </p:nvSpPr>
        <p:spPr>
          <a:xfrm>
            <a:off x="3000364" y="214290"/>
            <a:ext cx="4643470" cy="1071570"/>
          </a:xfrm>
          <a:prstGeom prst="wedgeEllipseCallout">
            <a:avLst>
              <a:gd name="adj1" fmla="val -64693"/>
              <a:gd name="adj2" fmla="val -205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 в чём их отличие: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714625" y="2071688"/>
            <a:ext cx="357188" cy="35718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714625" y="3429000"/>
            <a:ext cx="357188" cy="5715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00750" y="2071688"/>
            <a:ext cx="357188" cy="42862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000750" y="3429000"/>
            <a:ext cx="357188" cy="50006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9E1EE"/>
              </a:clrFrom>
              <a:clrTo>
                <a:srgbClr val="F9E1E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285875" y="4000500"/>
            <a:ext cx="3071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50" y="6072188"/>
            <a:ext cx="1785938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 огороде</a:t>
            </a:r>
          </a:p>
        </p:txBody>
      </p: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4EAF2"/>
              </a:clrFrom>
              <a:clrTo>
                <a:srgbClr val="F4EAF2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4786313" y="4000500"/>
            <a:ext cx="32146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6313" y="4000500"/>
            <a:ext cx="1285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 саду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350"/>
            <a:ext cx="4824536" cy="21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i?id=52867178&amp;tov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42" y="836798"/>
            <a:ext cx="2951163" cy="24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АПУСТА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42" y="3864624"/>
            <a:ext cx="2879725" cy="25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МОРКОВ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060575"/>
            <a:ext cx="29114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ПОМИДОРЫ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139" y="4525620"/>
            <a:ext cx="2911474" cy="192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витами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3312349" y="2438400"/>
            <a:ext cx="2751837" cy="3646240"/>
          </a:xfrm>
          <a:noFill/>
        </p:spPr>
      </p:pic>
    </p:spTree>
    <p:extLst>
      <p:ext uri="{BB962C8B-B14F-4D97-AF65-F5344CB8AC3E}">
        <p14:creationId xmlns:p14="http://schemas.microsoft.com/office/powerpoint/2010/main" xmlns="" val="25968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Рисунок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" y="341313"/>
            <a:ext cx="316066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fruit_&amp;_vegetables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2" y="476672"/>
            <a:ext cx="24479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i?id=63133722&amp;tov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663825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Картинка 55 из 369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6700"/>
            <a:ext cx="2809156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Картинка 17 из 524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" y="3501008"/>
            <a:ext cx="2249487" cy="280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витамин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 cstate="email"/>
          <a:srcRect b="3608"/>
          <a:stretch>
            <a:fillRect/>
          </a:stretch>
        </p:blipFill>
        <p:spPr>
          <a:xfrm>
            <a:off x="3529215" y="341312"/>
            <a:ext cx="2698547" cy="3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1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исунок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37012"/>
            <a:ext cx="3960440" cy="31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витамин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2600"/>
          <a:stretch>
            <a:fillRect/>
          </a:stretch>
        </p:blipFill>
        <p:spPr>
          <a:xfrm>
            <a:off x="3429000" y="260648"/>
            <a:ext cx="3048000" cy="2863552"/>
          </a:xfrm>
          <a:noFill/>
        </p:spPr>
      </p:pic>
      <p:pic>
        <p:nvPicPr>
          <p:cNvPr id="7" name="Picture 27" descr="i?id=70847715&amp;tov=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304256" cy="25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Картинка 6 из 1219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88" y="332656"/>
            <a:ext cx="29631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Картинка 69 из 715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52" y="2564904"/>
            <a:ext cx="30972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i?id=11097115&amp;tov=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88" y="4725144"/>
            <a:ext cx="3096344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59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0 из 117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2786050" y="785794"/>
            <a:ext cx="3500462" cy="2500330"/>
          </a:xfrm>
          <a:prstGeom prst="wedgeRectCallout">
            <a:avLst>
              <a:gd name="adj1" fmla="val -48134"/>
              <a:gd name="adj2" fmla="val 145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Витамины – это вещества, которые содержатся в овощах, фруктах; они полезны для организма человека.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3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57158" y="4143356"/>
            <a:ext cx="271461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0 из 117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57158" y="4143356"/>
            <a:ext cx="2714612" cy="2714644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571736" y="285728"/>
            <a:ext cx="5643602" cy="4613176"/>
          </a:xfrm>
          <a:prstGeom prst="wedgeEllipseCallout">
            <a:avLst>
              <a:gd name="adj1" fmla="val -46360"/>
              <a:gd name="adj2" fmla="val 75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Овощей и фруктов нужно есть как можно больше, потому что в них много витаминов и других полезных веществ. Без витаминов человек болеет!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/>
            <a:ahLst/>
            <a:cxnLst>
              <a:cxn ang="0">
                <a:pos x="268" y="735"/>
              </a:cxn>
              <a:cxn ang="0">
                <a:pos x="318" y="620"/>
              </a:cxn>
              <a:cxn ang="0">
                <a:pos x="400" y="554"/>
              </a:cxn>
              <a:cxn ang="0">
                <a:pos x="458" y="513"/>
              </a:cxn>
              <a:cxn ang="0">
                <a:pos x="606" y="439"/>
              </a:cxn>
              <a:cxn ang="0">
                <a:pos x="631" y="415"/>
              </a:cxn>
              <a:cxn ang="0">
                <a:pos x="647" y="390"/>
              </a:cxn>
              <a:cxn ang="0">
                <a:pos x="762" y="332"/>
              </a:cxn>
              <a:cxn ang="0">
                <a:pos x="812" y="308"/>
              </a:cxn>
              <a:cxn ang="0">
                <a:pos x="836" y="291"/>
              </a:cxn>
              <a:cxn ang="0">
                <a:pos x="894" y="275"/>
              </a:cxn>
              <a:cxn ang="0">
                <a:pos x="1272" y="118"/>
              </a:cxn>
              <a:cxn ang="0">
                <a:pos x="1338" y="77"/>
              </a:cxn>
              <a:cxn ang="0">
                <a:pos x="2145" y="61"/>
              </a:cxn>
              <a:cxn ang="0">
                <a:pos x="2614" y="52"/>
              </a:cxn>
              <a:cxn ang="0">
                <a:pos x="2663" y="44"/>
              </a:cxn>
              <a:cxn ang="0">
                <a:pos x="2893" y="11"/>
              </a:cxn>
              <a:cxn ang="0">
                <a:pos x="3478" y="44"/>
              </a:cxn>
              <a:cxn ang="0">
                <a:pos x="3601" y="94"/>
              </a:cxn>
              <a:cxn ang="0">
                <a:pos x="3905" y="168"/>
              </a:cxn>
              <a:cxn ang="0">
                <a:pos x="4391" y="176"/>
              </a:cxn>
              <a:cxn ang="0">
                <a:pos x="4473" y="217"/>
              </a:cxn>
              <a:cxn ang="0">
                <a:pos x="4580" y="225"/>
              </a:cxn>
              <a:cxn ang="0">
                <a:pos x="4630" y="258"/>
              </a:cxn>
              <a:cxn ang="0">
                <a:pos x="4704" y="340"/>
              </a:cxn>
              <a:cxn ang="0">
                <a:pos x="4909" y="398"/>
              </a:cxn>
              <a:cxn ang="0">
                <a:pos x="4951" y="415"/>
              </a:cxn>
              <a:cxn ang="0">
                <a:pos x="5206" y="431"/>
              </a:cxn>
              <a:cxn ang="0">
                <a:pos x="5271" y="480"/>
              </a:cxn>
              <a:cxn ang="0">
                <a:pos x="5288" y="497"/>
              </a:cxn>
              <a:cxn ang="0">
                <a:pos x="5321" y="546"/>
              </a:cxn>
              <a:cxn ang="0">
                <a:pos x="5378" y="587"/>
              </a:cxn>
              <a:cxn ang="0">
                <a:pos x="5477" y="628"/>
              </a:cxn>
              <a:cxn ang="0">
                <a:pos x="5527" y="645"/>
              </a:cxn>
              <a:cxn ang="0">
                <a:pos x="5658" y="719"/>
              </a:cxn>
              <a:cxn ang="0">
                <a:pos x="5757" y="793"/>
              </a:cxn>
              <a:cxn ang="0">
                <a:pos x="5946" y="834"/>
              </a:cxn>
              <a:cxn ang="0">
                <a:pos x="3214" y="916"/>
              </a:cxn>
              <a:cxn ang="0">
                <a:pos x="1840" y="892"/>
              </a:cxn>
              <a:cxn ang="0">
                <a:pos x="1223" y="884"/>
              </a:cxn>
              <a:cxn ang="0">
                <a:pos x="277" y="744"/>
              </a:cxn>
              <a:cxn ang="0">
                <a:pos x="268" y="719"/>
              </a:cxn>
              <a:cxn ang="0">
                <a:pos x="268" y="73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1639888" y="4267200"/>
            <a:ext cx="1565275" cy="1711325"/>
          </a:xfrm>
          <a:custGeom>
            <a:avLst/>
            <a:gdLst>
              <a:gd name="connsiteX0" fmla="*/ 1639 w 1564968"/>
              <a:gd name="connsiteY0" fmla="*/ 255639 h 1710813"/>
              <a:gd name="connsiteX1" fmla="*/ 11471 w 1564968"/>
              <a:gd name="connsiteY1" fmla="*/ 304800 h 1710813"/>
              <a:gd name="connsiteX2" fmla="*/ 31136 w 1564968"/>
              <a:gd name="connsiteY2" fmla="*/ 412955 h 1710813"/>
              <a:gd name="connsiteX3" fmla="*/ 40968 w 1564968"/>
              <a:gd name="connsiteY3" fmla="*/ 442452 h 1710813"/>
              <a:gd name="connsiteX4" fmla="*/ 60633 w 1564968"/>
              <a:gd name="connsiteY4" fmla="*/ 471948 h 1710813"/>
              <a:gd name="connsiteX5" fmla="*/ 80297 w 1564968"/>
              <a:gd name="connsiteY5" fmla="*/ 550606 h 1710813"/>
              <a:gd name="connsiteX6" fmla="*/ 60633 w 1564968"/>
              <a:gd name="connsiteY6" fmla="*/ 816077 h 1710813"/>
              <a:gd name="connsiteX7" fmla="*/ 70465 w 1564968"/>
              <a:gd name="connsiteY7" fmla="*/ 1130710 h 1710813"/>
              <a:gd name="connsiteX8" fmla="*/ 80297 w 1564968"/>
              <a:gd name="connsiteY8" fmla="*/ 1278194 h 1710813"/>
              <a:gd name="connsiteX9" fmla="*/ 99962 w 1564968"/>
              <a:gd name="connsiteY9" fmla="*/ 1307690 h 1710813"/>
              <a:gd name="connsiteX10" fmla="*/ 149123 w 1564968"/>
              <a:gd name="connsiteY10" fmla="*/ 1455174 h 1710813"/>
              <a:gd name="connsiteX11" fmla="*/ 158955 w 1564968"/>
              <a:gd name="connsiteY11" fmla="*/ 1484671 h 1710813"/>
              <a:gd name="connsiteX12" fmla="*/ 168787 w 1564968"/>
              <a:gd name="connsiteY12" fmla="*/ 1514168 h 1710813"/>
              <a:gd name="connsiteX13" fmla="*/ 208117 w 1564968"/>
              <a:gd name="connsiteY13" fmla="*/ 1573161 h 1710813"/>
              <a:gd name="connsiteX14" fmla="*/ 227781 w 1564968"/>
              <a:gd name="connsiteY14" fmla="*/ 1602658 h 1710813"/>
              <a:gd name="connsiteX15" fmla="*/ 286775 w 1564968"/>
              <a:gd name="connsiteY15" fmla="*/ 1622323 h 1710813"/>
              <a:gd name="connsiteX16" fmla="*/ 404762 w 1564968"/>
              <a:gd name="connsiteY16" fmla="*/ 1592826 h 1710813"/>
              <a:gd name="connsiteX17" fmla="*/ 414594 w 1564968"/>
              <a:gd name="connsiteY17" fmla="*/ 1563329 h 1710813"/>
              <a:gd name="connsiteX18" fmla="*/ 493252 w 1564968"/>
              <a:gd name="connsiteY18" fmla="*/ 1553497 h 1710813"/>
              <a:gd name="connsiteX19" fmla="*/ 621071 w 1564968"/>
              <a:gd name="connsiteY19" fmla="*/ 1543665 h 1710813"/>
              <a:gd name="connsiteX20" fmla="*/ 640736 w 1564968"/>
              <a:gd name="connsiteY20" fmla="*/ 1514168 h 1710813"/>
              <a:gd name="connsiteX21" fmla="*/ 699729 w 1564968"/>
              <a:gd name="connsiteY21" fmla="*/ 1494503 h 1710813"/>
              <a:gd name="connsiteX22" fmla="*/ 935704 w 1564968"/>
              <a:gd name="connsiteY22" fmla="*/ 1504335 h 1710813"/>
              <a:gd name="connsiteX23" fmla="*/ 965200 w 1564968"/>
              <a:gd name="connsiteY23" fmla="*/ 1514168 h 1710813"/>
              <a:gd name="connsiteX24" fmla="*/ 975033 w 1564968"/>
              <a:gd name="connsiteY24" fmla="*/ 1543665 h 1710813"/>
              <a:gd name="connsiteX25" fmla="*/ 1004529 w 1564968"/>
              <a:gd name="connsiteY25" fmla="*/ 1573161 h 1710813"/>
              <a:gd name="connsiteX26" fmla="*/ 1034026 w 1564968"/>
              <a:gd name="connsiteY26" fmla="*/ 1632155 h 1710813"/>
              <a:gd name="connsiteX27" fmla="*/ 1063523 w 1564968"/>
              <a:gd name="connsiteY27" fmla="*/ 1651819 h 1710813"/>
              <a:gd name="connsiteX28" fmla="*/ 1093020 w 1564968"/>
              <a:gd name="connsiteY28" fmla="*/ 1661652 h 1710813"/>
              <a:gd name="connsiteX29" fmla="*/ 1142181 w 1564968"/>
              <a:gd name="connsiteY29" fmla="*/ 1710813 h 1710813"/>
              <a:gd name="connsiteX30" fmla="*/ 1181510 w 1564968"/>
              <a:gd name="connsiteY30" fmla="*/ 1691148 h 1710813"/>
              <a:gd name="connsiteX31" fmla="*/ 1240504 w 1564968"/>
              <a:gd name="connsiteY31" fmla="*/ 1641987 h 1710813"/>
              <a:gd name="connsiteX32" fmla="*/ 1260168 w 1564968"/>
              <a:gd name="connsiteY32" fmla="*/ 1612490 h 1710813"/>
              <a:gd name="connsiteX33" fmla="*/ 1289665 w 1564968"/>
              <a:gd name="connsiteY33" fmla="*/ 1553497 h 1710813"/>
              <a:gd name="connsiteX34" fmla="*/ 1328994 w 1564968"/>
              <a:gd name="connsiteY34" fmla="*/ 1563329 h 1710813"/>
              <a:gd name="connsiteX35" fmla="*/ 1338826 w 1564968"/>
              <a:gd name="connsiteY35" fmla="*/ 1592826 h 1710813"/>
              <a:gd name="connsiteX36" fmla="*/ 1368323 w 1564968"/>
              <a:gd name="connsiteY36" fmla="*/ 1602658 h 1710813"/>
              <a:gd name="connsiteX37" fmla="*/ 1387987 w 1564968"/>
              <a:gd name="connsiteY37" fmla="*/ 1602658 h 1710813"/>
              <a:gd name="connsiteX38" fmla="*/ 1397820 w 1564968"/>
              <a:gd name="connsiteY38" fmla="*/ 1071716 h 1710813"/>
              <a:gd name="connsiteX39" fmla="*/ 1407652 w 1564968"/>
              <a:gd name="connsiteY39" fmla="*/ 855406 h 1710813"/>
              <a:gd name="connsiteX40" fmla="*/ 1417484 w 1564968"/>
              <a:gd name="connsiteY40" fmla="*/ 825910 h 1710813"/>
              <a:gd name="connsiteX41" fmla="*/ 1427317 w 1564968"/>
              <a:gd name="connsiteY41" fmla="*/ 766916 h 1710813"/>
              <a:gd name="connsiteX42" fmla="*/ 1437149 w 1564968"/>
              <a:gd name="connsiteY42" fmla="*/ 658761 h 1710813"/>
              <a:gd name="connsiteX43" fmla="*/ 1476478 w 1564968"/>
              <a:gd name="connsiteY43" fmla="*/ 560439 h 1710813"/>
              <a:gd name="connsiteX44" fmla="*/ 1496142 w 1564968"/>
              <a:gd name="connsiteY44" fmla="*/ 530942 h 1710813"/>
              <a:gd name="connsiteX45" fmla="*/ 1525639 w 1564968"/>
              <a:gd name="connsiteY45" fmla="*/ 511277 h 1710813"/>
              <a:gd name="connsiteX46" fmla="*/ 1555136 w 1564968"/>
              <a:gd name="connsiteY46" fmla="*/ 412955 h 1710813"/>
              <a:gd name="connsiteX47" fmla="*/ 1564968 w 1564968"/>
              <a:gd name="connsiteY47" fmla="*/ 383458 h 1710813"/>
              <a:gd name="connsiteX48" fmla="*/ 1555136 w 1564968"/>
              <a:gd name="connsiteY48" fmla="*/ 216310 h 1710813"/>
              <a:gd name="connsiteX49" fmla="*/ 1545304 w 1564968"/>
              <a:gd name="connsiteY49" fmla="*/ 186813 h 1710813"/>
              <a:gd name="connsiteX50" fmla="*/ 1476478 w 1564968"/>
              <a:gd name="connsiteY50" fmla="*/ 98323 h 1710813"/>
              <a:gd name="connsiteX51" fmla="*/ 1348658 w 1564968"/>
              <a:gd name="connsiteY51" fmla="*/ 19665 h 1710813"/>
              <a:gd name="connsiteX52" fmla="*/ 1289665 w 1564968"/>
              <a:gd name="connsiteY52" fmla="*/ 0 h 1710813"/>
              <a:gd name="connsiteX53" fmla="*/ 552246 w 1564968"/>
              <a:gd name="connsiteY53" fmla="*/ 9832 h 1710813"/>
              <a:gd name="connsiteX54" fmla="*/ 522749 w 1564968"/>
              <a:gd name="connsiteY54" fmla="*/ 19665 h 1710813"/>
              <a:gd name="connsiteX55" fmla="*/ 424426 w 1564968"/>
              <a:gd name="connsiteY55" fmla="*/ 29497 h 1710813"/>
              <a:gd name="connsiteX56" fmla="*/ 385097 w 1564968"/>
              <a:gd name="connsiteY56" fmla="*/ 49161 h 1710813"/>
              <a:gd name="connsiteX57" fmla="*/ 335936 w 1564968"/>
              <a:gd name="connsiteY57" fmla="*/ 58994 h 1710813"/>
              <a:gd name="connsiteX58" fmla="*/ 296607 w 1564968"/>
              <a:gd name="connsiteY58" fmla="*/ 88490 h 1710813"/>
              <a:gd name="connsiteX59" fmla="*/ 208117 w 1564968"/>
              <a:gd name="connsiteY59" fmla="*/ 117987 h 1710813"/>
              <a:gd name="connsiteX60" fmla="*/ 178620 w 1564968"/>
              <a:gd name="connsiteY60" fmla="*/ 127819 h 1710813"/>
              <a:gd name="connsiteX61" fmla="*/ 139291 w 1564968"/>
              <a:gd name="connsiteY61" fmla="*/ 147484 h 1710813"/>
              <a:gd name="connsiteX62" fmla="*/ 80297 w 1564968"/>
              <a:gd name="connsiteY62" fmla="*/ 186813 h 1710813"/>
              <a:gd name="connsiteX63" fmla="*/ 60633 w 1564968"/>
              <a:gd name="connsiteY63" fmla="*/ 216310 h 1710813"/>
              <a:gd name="connsiteX64" fmla="*/ 31136 w 1564968"/>
              <a:gd name="connsiteY64" fmla="*/ 235974 h 1710813"/>
              <a:gd name="connsiteX65" fmla="*/ 21304 w 1564968"/>
              <a:gd name="connsiteY65" fmla="*/ 265471 h 1710813"/>
              <a:gd name="connsiteX66" fmla="*/ 1639 w 1564968"/>
              <a:gd name="connsiteY66" fmla="*/ 255639 h 171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64968" h="1710813">
                <a:moveTo>
                  <a:pt x="1639" y="255639"/>
                </a:moveTo>
                <a:cubicBezTo>
                  <a:pt x="0" y="262194"/>
                  <a:pt x="8724" y="288316"/>
                  <a:pt x="11471" y="304800"/>
                </a:cubicBezTo>
                <a:cubicBezTo>
                  <a:pt x="22611" y="371638"/>
                  <a:pt x="16036" y="360103"/>
                  <a:pt x="31136" y="412955"/>
                </a:cubicBezTo>
                <a:cubicBezTo>
                  <a:pt x="33983" y="422920"/>
                  <a:pt x="36333" y="433182"/>
                  <a:pt x="40968" y="442452"/>
                </a:cubicBezTo>
                <a:cubicBezTo>
                  <a:pt x="46253" y="453021"/>
                  <a:pt x="54078" y="462116"/>
                  <a:pt x="60633" y="471948"/>
                </a:cubicBezTo>
                <a:cubicBezTo>
                  <a:pt x="68391" y="495224"/>
                  <a:pt x="80297" y="526877"/>
                  <a:pt x="80297" y="550606"/>
                </a:cubicBezTo>
                <a:cubicBezTo>
                  <a:pt x="80297" y="712315"/>
                  <a:pt x="78674" y="707832"/>
                  <a:pt x="60633" y="816077"/>
                </a:cubicBezTo>
                <a:cubicBezTo>
                  <a:pt x="63910" y="920955"/>
                  <a:pt x="66004" y="1025876"/>
                  <a:pt x="70465" y="1130710"/>
                </a:cubicBezTo>
                <a:cubicBezTo>
                  <a:pt x="72560" y="1179936"/>
                  <a:pt x="72197" y="1229594"/>
                  <a:pt x="80297" y="1278194"/>
                </a:cubicBezTo>
                <a:cubicBezTo>
                  <a:pt x="82240" y="1289850"/>
                  <a:pt x="93407" y="1297858"/>
                  <a:pt x="99962" y="1307690"/>
                </a:cubicBezTo>
                <a:lnTo>
                  <a:pt x="149123" y="1455174"/>
                </a:lnTo>
                <a:lnTo>
                  <a:pt x="158955" y="1484671"/>
                </a:lnTo>
                <a:cubicBezTo>
                  <a:pt x="162232" y="1494503"/>
                  <a:pt x="163038" y="1505545"/>
                  <a:pt x="168787" y="1514168"/>
                </a:cubicBezTo>
                <a:lnTo>
                  <a:pt x="208117" y="1573161"/>
                </a:lnTo>
                <a:cubicBezTo>
                  <a:pt x="214672" y="1582993"/>
                  <a:pt x="216571" y="1598921"/>
                  <a:pt x="227781" y="1602658"/>
                </a:cubicBezTo>
                <a:lnTo>
                  <a:pt x="286775" y="1622323"/>
                </a:lnTo>
                <a:cubicBezTo>
                  <a:pt x="364681" y="1596354"/>
                  <a:pt x="325322" y="1606066"/>
                  <a:pt x="404762" y="1592826"/>
                </a:cubicBezTo>
                <a:cubicBezTo>
                  <a:pt x="408039" y="1582994"/>
                  <a:pt x="407265" y="1570658"/>
                  <a:pt x="414594" y="1563329"/>
                </a:cubicBezTo>
                <a:cubicBezTo>
                  <a:pt x="445443" y="1532480"/>
                  <a:pt x="458665" y="1544851"/>
                  <a:pt x="493252" y="1553497"/>
                </a:cubicBezTo>
                <a:cubicBezTo>
                  <a:pt x="535858" y="1550220"/>
                  <a:pt x="579782" y="1554675"/>
                  <a:pt x="621071" y="1543665"/>
                </a:cubicBezTo>
                <a:cubicBezTo>
                  <a:pt x="632489" y="1540620"/>
                  <a:pt x="630715" y="1520431"/>
                  <a:pt x="640736" y="1514168"/>
                </a:cubicBezTo>
                <a:cubicBezTo>
                  <a:pt x="658313" y="1503182"/>
                  <a:pt x="699729" y="1494503"/>
                  <a:pt x="699729" y="1494503"/>
                </a:cubicBezTo>
                <a:cubicBezTo>
                  <a:pt x="778387" y="1497780"/>
                  <a:pt x="857193" y="1498519"/>
                  <a:pt x="935704" y="1504335"/>
                </a:cubicBezTo>
                <a:cubicBezTo>
                  <a:pt x="946040" y="1505101"/>
                  <a:pt x="957872" y="1506839"/>
                  <a:pt x="965200" y="1514168"/>
                </a:cubicBezTo>
                <a:cubicBezTo>
                  <a:pt x="972529" y="1521497"/>
                  <a:pt x="969284" y="1535041"/>
                  <a:pt x="975033" y="1543665"/>
                </a:cubicBezTo>
                <a:cubicBezTo>
                  <a:pt x="982746" y="1555234"/>
                  <a:pt x="994697" y="1563329"/>
                  <a:pt x="1004529" y="1573161"/>
                </a:cubicBezTo>
                <a:cubicBezTo>
                  <a:pt x="1012526" y="1597149"/>
                  <a:pt x="1014968" y="1613097"/>
                  <a:pt x="1034026" y="1632155"/>
                </a:cubicBezTo>
                <a:cubicBezTo>
                  <a:pt x="1042382" y="1640511"/>
                  <a:pt x="1052954" y="1646534"/>
                  <a:pt x="1063523" y="1651819"/>
                </a:cubicBezTo>
                <a:cubicBezTo>
                  <a:pt x="1072793" y="1656454"/>
                  <a:pt x="1083188" y="1658374"/>
                  <a:pt x="1093020" y="1661652"/>
                </a:cubicBezTo>
                <a:cubicBezTo>
                  <a:pt x="1101760" y="1674762"/>
                  <a:pt x="1120332" y="1710813"/>
                  <a:pt x="1142181" y="1710813"/>
                </a:cubicBezTo>
                <a:cubicBezTo>
                  <a:pt x="1156838" y="1710813"/>
                  <a:pt x="1168784" y="1698420"/>
                  <a:pt x="1181510" y="1691148"/>
                </a:cubicBezTo>
                <a:cubicBezTo>
                  <a:pt x="1206120" y="1677085"/>
                  <a:pt x="1222016" y="1664173"/>
                  <a:pt x="1240504" y="1641987"/>
                </a:cubicBezTo>
                <a:cubicBezTo>
                  <a:pt x="1248069" y="1632909"/>
                  <a:pt x="1254883" y="1623059"/>
                  <a:pt x="1260168" y="1612490"/>
                </a:cubicBezTo>
                <a:cubicBezTo>
                  <a:pt x="1300871" y="1531084"/>
                  <a:pt x="1233313" y="1638024"/>
                  <a:pt x="1289665" y="1553497"/>
                </a:cubicBezTo>
                <a:cubicBezTo>
                  <a:pt x="1302775" y="1556774"/>
                  <a:pt x="1318442" y="1554887"/>
                  <a:pt x="1328994" y="1563329"/>
                </a:cubicBezTo>
                <a:cubicBezTo>
                  <a:pt x="1337087" y="1569803"/>
                  <a:pt x="1331497" y="1585497"/>
                  <a:pt x="1338826" y="1592826"/>
                </a:cubicBezTo>
                <a:cubicBezTo>
                  <a:pt x="1346155" y="1600155"/>
                  <a:pt x="1358491" y="1599381"/>
                  <a:pt x="1368323" y="1602658"/>
                </a:cubicBezTo>
                <a:cubicBezTo>
                  <a:pt x="1370820" y="1610150"/>
                  <a:pt x="1385490" y="1673825"/>
                  <a:pt x="1387987" y="1602658"/>
                </a:cubicBezTo>
                <a:cubicBezTo>
                  <a:pt x="1394194" y="1425756"/>
                  <a:pt x="1393163" y="1248666"/>
                  <a:pt x="1397820" y="1071716"/>
                </a:cubicBezTo>
                <a:cubicBezTo>
                  <a:pt x="1399719" y="999563"/>
                  <a:pt x="1401896" y="927354"/>
                  <a:pt x="1407652" y="855406"/>
                </a:cubicBezTo>
                <a:cubicBezTo>
                  <a:pt x="1408478" y="845075"/>
                  <a:pt x="1415236" y="836027"/>
                  <a:pt x="1417484" y="825910"/>
                </a:cubicBezTo>
                <a:cubicBezTo>
                  <a:pt x="1421809" y="806449"/>
                  <a:pt x="1424988" y="786715"/>
                  <a:pt x="1427317" y="766916"/>
                </a:cubicBezTo>
                <a:cubicBezTo>
                  <a:pt x="1431547" y="730964"/>
                  <a:pt x="1430858" y="694411"/>
                  <a:pt x="1437149" y="658761"/>
                </a:cubicBezTo>
                <a:cubicBezTo>
                  <a:pt x="1442293" y="629612"/>
                  <a:pt x="1461088" y="587372"/>
                  <a:pt x="1476478" y="560439"/>
                </a:cubicBezTo>
                <a:cubicBezTo>
                  <a:pt x="1482341" y="550179"/>
                  <a:pt x="1487786" y="539298"/>
                  <a:pt x="1496142" y="530942"/>
                </a:cubicBezTo>
                <a:cubicBezTo>
                  <a:pt x="1504498" y="522586"/>
                  <a:pt x="1515807" y="517832"/>
                  <a:pt x="1525639" y="511277"/>
                </a:cubicBezTo>
                <a:cubicBezTo>
                  <a:pt x="1540499" y="451835"/>
                  <a:pt x="1531196" y="484774"/>
                  <a:pt x="1555136" y="412955"/>
                </a:cubicBezTo>
                <a:lnTo>
                  <a:pt x="1564968" y="383458"/>
                </a:lnTo>
                <a:cubicBezTo>
                  <a:pt x="1561691" y="327742"/>
                  <a:pt x="1560689" y="271845"/>
                  <a:pt x="1555136" y="216310"/>
                </a:cubicBezTo>
                <a:cubicBezTo>
                  <a:pt x="1554105" y="205997"/>
                  <a:pt x="1550337" y="195873"/>
                  <a:pt x="1545304" y="186813"/>
                </a:cubicBezTo>
                <a:cubicBezTo>
                  <a:pt x="1526401" y="152786"/>
                  <a:pt x="1506132" y="123034"/>
                  <a:pt x="1476478" y="98323"/>
                </a:cubicBezTo>
                <a:cubicBezTo>
                  <a:pt x="1368049" y="7967"/>
                  <a:pt x="1427593" y="43346"/>
                  <a:pt x="1348658" y="19665"/>
                </a:cubicBezTo>
                <a:cubicBezTo>
                  <a:pt x="1328804" y="13709"/>
                  <a:pt x="1289665" y="0"/>
                  <a:pt x="1289665" y="0"/>
                </a:cubicBezTo>
                <a:lnTo>
                  <a:pt x="552246" y="9832"/>
                </a:lnTo>
                <a:cubicBezTo>
                  <a:pt x="541885" y="10098"/>
                  <a:pt x="532993" y="18089"/>
                  <a:pt x="522749" y="19665"/>
                </a:cubicBezTo>
                <a:cubicBezTo>
                  <a:pt x="490194" y="24674"/>
                  <a:pt x="457200" y="26220"/>
                  <a:pt x="424426" y="29497"/>
                </a:cubicBezTo>
                <a:cubicBezTo>
                  <a:pt x="411316" y="36052"/>
                  <a:pt x="399002" y="44526"/>
                  <a:pt x="385097" y="49161"/>
                </a:cubicBezTo>
                <a:cubicBezTo>
                  <a:pt x="369243" y="54446"/>
                  <a:pt x="351207" y="52207"/>
                  <a:pt x="335936" y="58994"/>
                </a:cubicBezTo>
                <a:cubicBezTo>
                  <a:pt x="320961" y="65649"/>
                  <a:pt x="311264" y="81162"/>
                  <a:pt x="296607" y="88490"/>
                </a:cubicBezTo>
                <a:cubicBezTo>
                  <a:pt x="296606" y="88491"/>
                  <a:pt x="222867" y="113071"/>
                  <a:pt x="208117" y="117987"/>
                </a:cubicBezTo>
                <a:cubicBezTo>
                  <a:pt x="198285" y="121264"/>
                  <a:pt x="187890" y="123184"/>
                  <a:pt x="178620" y="127819"/>
                </a:cubicBezTo>
                <a:cubicBezTo>
                  <a:pt x="165510" y="134374"/>
                  <a:pt x="151218" y="138965"/>
                  <a:pt x="139291" y="147484"/>
                </a:cubicBezTo>
                <a:cubicBezTo>
                  <a:pt x="74848" y="193515"/>
                  <a:pt x="143570" y="165723"/>
                  <a:pt x="80297" y="186813"/>
                </a:cubicBezTo>
                <a:cubicBezTo>
                  <a:pt x="73742" y="196645"/>
                  <a:pt x="68989" y="207954"/>
                  <a:pt x="60633" y="216310"/>
                </a:cubicBezTo>
                <a:cubicBezTo>
                  <a:pt x="52277" y="224666"/>
                  <a:pt x="38518" y="226747"/>
                  <a:pt x="31136" y="235974"/>
                </a:cubicBezTo>
                <a:cubicBezTo>
                  <a:pt x="24662" y="244067"/>
                  <a:pt x="26636" y="256584"/>
                  <a:pt x="21304" y="265471"/>
                </a:cubicBezTo>
                <a:cubicBezTo>
                  <a:pt x="16535" y="273420"/>
                  <a:pt x="3278" y="249084"/>
                  <a:pt x="1639" y="255639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457200" y="228600"/>
            <a:ext cx="8543956" cy="3200400"/>
          </a:xfrm>
          <a:prstGeom prst="cloudCallout">
            <a:avLst>
              <a:gd name="adj1" fmla="val 15784"/>
              <a:gd name="adj2" fmla="val 1978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зубах постоянно образуется налёт из микробов и остатков пищи. Частички пищи застревают между зубами. Поэтому обязательно надо чистить зубы. </a:t>
            </a:r>
          </a:p>
        </p:txBody>
      </p:sp>
      <p:pic>
        <p:nvPicPr>
          <p:cNvPr id="15367" name="Picture 3" descr="Картинка 107 из 102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3286125"/>
            <a:ext cx="507206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99</Words>
  <Application>Microsoft Office PowerPoint</Application>
  <PresentationFormat>Экран (4:3)</PresentationFormat>
  <Paragraphs>24</Paragraphs>
  <Slides>14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Почему нужно есть много овощей и фруктов?  Почему нужно чистить зубы и мыть руки?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Людочка</dc:creator>
  <cp:lastModifiedBy>1</cp:lastModifiedBy>
  <cp:revision>10</cp:revision>
  <dcterms:created xsi:type="dcterms:W3CDTF">2014-04-14T15:51:39Z</dcterms:created>
  <dcterms:modified xsi:type="dcterms:W3CDTF">2014-04-16T13:40:18Z</dcterms:modified>
</cp:coreProperties>
</file>