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69A12E-A35D-4A53-92A8-9D2C1BB7EFB7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9EFCE7-E046-4D63-8EED-6BA701A32E2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8305800" cy="1143000"/>
          </a:xfrm>
          <a:gradFill flip="none" rotWithShape="1">
            <a:gsLst>
              <a:gs pos="0">
                <a:srgbClr val="33FF8F">
                  <a:tint val="66000"/>
                  <a:satMod val="160000"/>
                </a:srgbClr>
              </a:gs>
              <a:gs pos="50000">
                <a:srgbClr val="33FF8F">
                  <a:tint val="44500"/>
                  <a:satMod val="160000"/>
                </a:srgbClr>
              </a:gs>
              <a:gs pos="100000">
                <a:srgbClr val="33FF8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Урок окружающего мира 3 класс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Учитель Бирюкова С. В.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05800" cy="198120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Грибы Красной книги России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14337" name="Picture 1" descr="C:\Users\1\Downloads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2896"/>
            <a:ext cx="3096344" cy="2808312"/>
          </a:xfrm>
          <a:prstGeom prst="rect">
            <a:avLst/>
          </a:prstGeom>
          <a:noFill/>
        </p:spPr>
      </p:pic>
      <p:pic>
        <p:nvPicPr>
          <p:cNvPr id="14338" name="Picture 2" descr="C:\Users\1\Downloads\5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2520280" cy="2880320"/>
          </a:xfrm>
          <a:prstGeom prst="rect">
            <a:avLst/>
          </a:prstGeom>
          <a:noFill/>
        </p:spPr>
      </p:pic>
      <p:pic>
        <p:nvPicPr>
          <p:cNvPr id="14339" name="Picture 3" descr="C:\Users\1\Downloads\5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9624" y="2420888"/>
            <a:ext cx="2592288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Cпарассис курчавый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3554" name="Picture 2" descr="C:\Users\1\Downloads\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4392488" cy="49685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8064" y="1556792"/>
            <a:ext cx="3096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Растет на корнях или у основания стволов сосны, кедра, ели, пихты в хвойных и хвойно-широколиственных лесах.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1\Downloads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525" y="1124744"/>
            <a:ext cx="4279111" cy="4032448"/>
          </a:xfrm>
          <a:prstGeom prst="rect">
            <a:avLst/>
          </a:prstGeom>
          <a:noFill/>
        </p:spPr>
      </p:pic>
      <p:pic>
        <p:nvPicPr>
          <p:cNvPr id="1027" name="Picture 3" descr="C:\Users\1\Downloads\g17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7" y="1124744"/>
            <a:ext cx="4217611" cy="40324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332656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</a:rPr>
              <a:t>Гиропор</a:t>
            </a:r>
            <a:r>
              <a:rPr lang="ru-RU" sz="4000" b="1" dirty="0" smtClean="0">
                <a:solidFill>
                  <a:srgbClr val="C00000"/>
                </a:solidFill>
              </a:rPr>
              <a:t> синеющий, синяк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373216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</a:t>
            </a:r>
            <a:r>
              <a:rPr lang="ru-RU" sz="2800" dirty="0"/>
              <a:t>Живет около с сосны, березы, дуба, возможно, с елью и пихтой. </a:t>
            </a:r>
            <a:r>
              <a:rPr lang="ru-RU" sz="2800" dirty="0" smtClean="0"/>
              <a:t>Предпочитает </a:t>
            </a:r>
            <a:r>
              <a:rPr lang="ru-RU" sz="2800" dirty="0"/>
              <a:t>песчаные почвы.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solidFill>
                  <a:srgbClr val="C00000"/>
                </a:solidFill>
              </a:rPr>
              <a:t>Гиропор</a:t>
            </a:r>
            <a:r>
              <a:rPr lang="ru-RU" sz="4400" b="1" dirty="0" smtClean="0">
                <a:solidFill>
                  <a:srgbClr val="C00000"/>
                </a:solidFill>
              </a:rPr>
              <a:t> каштановый, каштановый гриб, </a:t>
            </a:r>
            <a:r>
              <a:rPr lang="ru-RU" sz="4400" b="1" dirty="0" err="1" smtClean="0">
                <a:solidFill>
                  <a:srgbClr val="C00000"/>
                </a:solidFill>
              </a:rPr>
              <a:t>каштановик</a:t>
            </a:r>
            <a:endParaRPr lang="ru-RU" dirty="0"/>
          </a:p>
        </p:txBody>
      </p:sp>
      <p:pic>
        <p:nvPicPr>
          <p:cNvPr id="16386" name="Picture 2" descr="C:\Users\1\Downloads\nKB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544616" cy="34442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5229200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800" dirty="0"/>
              <a:t>Обитает в широколиственных, реже хвойных лесах, на опушках, иногда на лужайках, в значительном отдалении от края леса.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Гриб-зонтик девичий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5362" name="Picture 2" descr="C:\Users\1\Downloads\zont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4575042" cy="510574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80112" y="126876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/>
              <a:t>Растет в хвойных и </a:t>
            </a:r>
            <a:r>
              <a:rPr lang="ru-RU" sz="2800" dirty="0" err="1" smtClean="0"/>
              <a:t>хвойно-широколиствен-ных</a:t>
            </a:r>
            <a:r>
              <a:rPr lang="ru-RU" sz="2800" dirty="0" smtClean="0"/>
              <a:t> </a:t>
            </a:r>
            <a:r>
              <a:rPr lang="ru-RU" sz="2800" dirty="0"/>
              <a:t>лесах, в искусственных посадках из ели, лиственницы и березы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Грифола</a:t>
            </a:r>
            <a:r>
              <a:rPr lang="ru-RU" sz="4400" b="1" dirty="0" smtClean="0">
                <a:solidFill>
                  <a:srgbClr val="C00000"/>
                </a:solidFill>
              </a:rPr>
              <a:t> курчавая, гриб-баран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1124744"/>
            <a:ext cx="3384376" cy="456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Растет на почве, у основания старых деревьев дуба, каштана, в заповедных </a:t>
            </a:r>
            <a:r>
              <a:rPr lang="ru-RU" sz="2800" dirty="0" err="1" smtClean="0"/>
              <a:t>широколиствен-ных</a:t>
            </a:r>
            <a:r>
              <a:rPr lang="ru-RU" sz="2800" dirty="0"/>
              <a:t>, лесах. Встречается единичными экземплярами </a:t>
            </a:r>
          </a:p>
        </p:txBody>
      </p:sp>
      <p:pic>
        <p:nvPicPr>
          <p:cNvPr id="18435" name="Picture 3" descr="C:\Users\1\Downloads\5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608512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Сетконоска</a:t>
            </a:r>
            <a:r>
              <a:rPr lang="ru-RU" sz="4000" b="1" dirty="0" smtClean="0">
                <a:solidFill>
                  <a:srgbClr val="C00000"/>
                </a:solidFill>
              </a:rPr>
              <a:t> сдвоенная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3528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 </a:t>
            </a:r>
            <a:r>
              <a:rPr lang="ru-RU" sz="2800" dirty="0"/>
              <a:t>Обитает в лиственных лесах на почве, богатой перегноем, или на сильно разложившихся остатках древесины. Встречается исключительно редко, одиночно или группами</a:t>
            </a:r>
          </a:p>
        </p:txBody>
      </p:sp>
      <p:pic>
        <p:nvPicPr>
          <p:cNvPr id="19460" name="Picture 4" descr="C:\Users\1\Downloads\5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4392488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Грифола</a:t>
            </a:r>
            <a:r>
              <a:rPr lang="ru-RU" sz="4000" b="1" dirty="0" smtClean="0">
                <a:solidFill>
                  <a:srgbClr val="C00000"/>
                </a:solidFill>
              </a:rPr>
              <a:t> зонтичная, трутовик разветвленный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1\Downloads\5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464496" cy="49685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92080" y="1772816"/>
            <a:ext cx="33123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 </a:t>
            </a:r>
            <a:r>
              <a:rPr lang="ru-RU" sz="2800" dirty="0"/>
              <a:t>Растет у основания стволов и на пнях лиственных пород, преимущественно клена, дуба, граба, бука, в широколиственных  лесах.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Решеточник</a:t>
            </a:r>
            <a:r>
              <a:rPr lang="ru-RU" sz="4000" b="1" dirty="0" smtClean="0">
                <a:solidFill>
                  <a:srgbClr val="C00000"/>
                </a:solidFill>
              </a:rPr>
              <a:t> красный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" name="Picture 3" descr="C:\Users\1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4104456" cy="3744416"/>
          </a:xfrm>
          <a:prstGeom prst="rect">
            <a:avLst/>
          </a:prstGeom>
          <a:noFill/>
        </p:spPr>
      </p:pic>
      <p:pic>
        <p:nvPicPr>
          <p:cNvPr id="4" name="Picture 2" descr="C:\Users\1\Downloads\5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980728"/>
            <a:ext cx="3600400" cy="3744416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4929646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пределах России растет одиночно на почве в широколиственных лесах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Ежевик </a:t>
            </a:r>
            <a:r>
              <a:rPr lang="ru-RU" sz="4400" b="1" dirty="0" smtClean="0">
                <a:solidFill>
                  <a:srgbClr val="C00000"/>
                </a:solidFill>
              </a:rPr>
              <a:t>коралловидный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C:\Users\1\Downloads\5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96752"/>
            <a:ext cx="4184465" cy="53800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1124744"/>
            <a:ext cx="3960440" cy="54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 </a:t>
            </a:r>
            <a:r>
              <a:rPr lang="ru-RU" sz="2800" dirty="0"/>
              <a:t>Растет на пнях и </a:t>
            </a:r>
            <a:r>
              <a:rPr lang="ru-RU" sz="2800" dirty="0" err="1"/>
              <a:t>валежных</a:t>
            </a:r>
            <a:r>
              <a:rPr lang="ru-RU" sz="2800" dirty="0"/>
              <a:t> стволах лиственных пород, преимущественно березы, реже бука, вяза, ольхи, дуба, липы, осины, в смешанных и лиственных, изредка хвойных лесах. Встречается не часто, но регулярно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93</TotalTime>
  <Words>126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Грибы Красной книги России</vt:lpstr>
      <vt:lpstr> </vt:lpstr>
      <vt:lpstr>Гиропор каштановый, каштановый гриб, каштановик</vt:lpstr>
      <vt:lpstr>Гриб-зонтик девичий </vt:lpstr>
      <vt:lpstr>Грифола курчавая, гриб-баран </vt:lpstr>
      <vt:lpstr>Сетконоска сдвоенная</vt:lpstr>
      <vt:lpstr>Грифола зонтичная, трутовик разветвленный </vt:lpstr>
      <vt:lpstr>Решеточник красный </vt:lpstr>
      <vt:lpstr>Ежевик коралловидный </vt:lpstr>
      <vt:lpstr>Cпарассис курчавый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Грибы Красной книги России</dc:title>
  <dc:creator>1</dc:creator>
  <cp:lastModifiedBy>1</cp:lastModifiedBy>
  <cp:revision>10</cp:revision>
  <dcterms:created xsi:type="dcterms:W3CDTF">2013-11-28T16:29:03Z</dcterms:created>
  <dcterms:modified xsi:type="dcterms:W3CDTF">2013-11-28T18:02:30Z</dcterms:modified>
</cp:coreProperties>
</file>