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60" r:id="rId4"/>
    <p:sldId id="261" r:id="rId5"/>
    <p:sldId id="259" r:id="rId6"/>
    <p:sldId id="262" r:id="rId7"/>
    <p:sldId id="256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C1C6-E229-4BC9-B6B4-FE25E9EA047C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A726-8F0B-46F4-9882-3B728F1EA4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C1C6-E229-4BC9-B6B4-FE25E9EA047C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A726-8F0B-46F4-9882-3B728F1EA4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C1C6-E229-4BC9-B6B4-FE25E9EA047C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A726-8F0B-46F4-9882-3B728F1EA4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C1C6-E229-4BC9-B6B4-FE25E9EA047C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A726-8F0B-46F4-9882-3B728F1EA4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C1C6-E229-4BC9-B6B4-FE25E9EA047C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A726-8F0B-46F4-9882-3B728F1EA4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C1C6-E229-4BC9-B6B4-FE25E9EA047C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A726-8F0B-46F4-9882-3B728F1EA4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C1C6-E229-4BC9-B6B4-FE25E9EA047C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A726-8F0B-46F4-9882-3B728F1EA4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C1C6-E229-4BC9-B6B4-FE25E9EA047C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A726-8F0B-46F4-9882-3B728F1EA4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C1C6-E229-4BC9-B6B4-FE25E9EA047C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A726-8F0B-46F4-9882-3B728F1EA4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C1C6-E229-4BC9-B6B4-FE25E9EA047C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A726-8F0B-46F4-9882-3B728F1EA4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C1C6-E229-4BC9-B6B4-FE25E9EA047C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A726-8F0B-46F4-9882-3B728F1EA4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3C1C6-E229-4BC9-B6B4-FE25E9EA047C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0A726-8F0B-46F4-9882-3B728F1EA4A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83568" y="1268760"/>
            <a:ext cx="770485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Arial" pitchFamily="34" charset="0"/>
              </a:rPr>
              <a:t>И когда кончится война и мы станем размышлять о причинах нашей победы над врагом человечества, мы не забудем, что у нас был могучий союзник: многомиллионная,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Arial" pitchFamily="34" charset="0"/>
              </a:rPr>
              <a:t>крепкосплочённая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Arial" pitchFamily="34" charset="0"/>
              </a:rPr>
              <a:t> армия советских детей.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Корней Чуковский, 1942 г.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rslovar.com/sites/default/files/vity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3"/>
            <a:ext cx="3893745" cy="568863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11960" y="692696"/>
            <a:ext cx="49320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Виктор </a:t>
            </a:r>
            <a:r>
              <a:rPr lang="ru-RU" sz="2000" b="1" dirty="0" err="1" smtClean="0">
                <a:solidFill>
                  <a:srgbClr val="002060"/>
                </a:solidFill>
              </a:rPr>
              <a:t>Черевичкин</a:t>
            </a:r>
            <a:r>
              <a:rPr lang="ru-RU" sz="2000" b="1" dirty="0" smtClean="0">
                <a:solidFill>
                  <a:srgbClr val="002060"/>
                </a:solidFill>
              </a:rPr>
              <a:t> родился в городе Ростов-на-Дону в рабочей семье. После окончания семилетней школы учился в ремесленном училище № 2 и, как многие, занимался содержанием голубей. После начала Великой Отечественной войны, когда отец и старший брат ушли на фронт, Виктор с матерью и двумя младшими сёстрами остался в городе, который 20 ноября 1941 года был захвачен наступающими частями вермахта и войск СС. Вопреки предписанию немецкого командования об уничтожении принадлежащих местному населению домашних голубей, подросток в течение недели скрывал имевшихся у него птиц. 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6764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Немцы вошли в Ростов 21 ноября 1941 года.  </a:t>
            </a:r>
            <a:r>
              <a:rPr lang="ru-RU" sz="2400" b="1" dirty="0" smtClean="0">
                <a:solidFill>
                  <a:srgbClr val="002060"/>
                </a:solidFill>
              </a:rPr>
              <a:t>Наискосок </a:t>
            </a:r>
            <a:r>
              <a:rPr lang="ru-RU" sz="2400" b="1" dirty="0">
                <a:solidFill>
                  <a:srgbClr val="002060"/>
                </a:solidFill>
              </a:rPr>
              <a:t>от дома </a:t>
            </a:r>
            <a:r>
              <a:rPr lang="ru-RU" sz="2400" b="1" dirty="0" err="1">
                <a:solidFill>
                  <a:srgbClr val="002060"/>
                </a:solidFill>
              </a:rPr>
              <a:t>Черевичкиных</a:t>
            </a:r>
            <a:r>
              <a:rPr lang="ru-RU" sz="2400" b="1" dirty="0">
                <a:solidFill>
                  <a:srgbClr val="002060"/>
                </a:solidFill>
              </a:rPr>
              <a:t> расположился немецкий штаб. Улица была заставлена автомобилями, </a:t>
            </a:r>
            <a:r>
              <a:rPr lang="ru-RU" sz="2400" b="1" dirty="0" smtClean="0">
                <a:solidFill>
                  <a:srgbClr val="002060"/>
                </a:solidFill>
              </a:rPr>
              <a:t>мотоциклами. </a:t>
            </a:r>
            <a:r>
              <a:rPr lang="ru-RU" sz="2400" b="1" dirty="0">
                <a:solidFill>
                  <a:srgbClr val="002060"/>
                </a:solidFill>
              </a:rPr>
              <a:t>Витю расстреляли 28 ноября, за день до того, как внезапным контрударом 56-й армии немцы были выбиты из </a:t>
            </a:r>
            <a:r>
              <a:rPr lang="ru-RU" sz="2400" b="1" dirty="0" smtClean="0">
                <a:solidFill>
                  <a:srgbClr val="002060"/>
                </a:solidFill>
              </a:rPr>
              <a:t>Ростова. В этот день Витя </a:t>
            </a:r>
            <a:r>
              <a:rPr lang="ru-RU" sz="2400" b="1" dirty="0">
                <a:solidFill>
                  <a:srgbClr val="002060"/>
                </a:solidFill>
              </a:rPr>
              <a:t>ушел из дома около двух часов </a:t>
            </a:r>
            <a:r>
              <a:rPr lang="ru-RU" sz="2400" b="1" dirty="0" smtClean="0">
                <a:solidFill>
                  <a:srgbClr val="002060"/>
                </a:solidFill>
              </a:rPr>
              <a:t>– сказал родным, </a:t>
            </a:r>
            <a:r>
              <a:rPr lang="ru-RU" sz="2400" b="1" dirty="0">
                <a:solidFill>
                  <a:srgbClr val="002060"/>
                </a:solidFill>
              </a:rPr>
              <a:t>что пойдет покормит голубей. Не прошло и полчаса, как Витю во двор ввел немец, вооруженный </a:t>
            </a:r>
            <a:r>
              <a:rPr lang="ru-RU" sz="2400" b="1" dirty="0" smtClean="0">
                <a:solidFill>
                  <a:srgbClr val="002060"/>
                </a:solidFill>
              </a:rPr>
              <a:t>винтовкой: </a:t>
            </a:r>
            <a:r>
              <a:rPr lang="ru-RU" sz="2400" b="1" dirty="0" smtClean="0">
                <a:solidFill>
                  <a:srgbClr val="002060"/>
                </a:solidFill>
              </a:rPr>
              <a:t>немцы застали Виктора </a:t>
            </a:r>
            <a:r>
              <a:rPr lang="ru-RU" sz="2400" b="1" dirty="0" err="1" smtClean="0">
                <a:solidFill>
                  <a:srgbClr val="002060"/>
                </a:solidFill>
              </a:rPr>
              <a:t>Черевичкина</a:t>
            </a:r>
            <a:r>
              <a:rPr lang="ru-RU" sz="2400" b="1" dirty="0" smtClean="0">
                <a:solidFill>
                  <a:srgbClr val="002060"/>
                </a:solidFill>
              </a:rPr>
              <a:t> выпускающим нескольких голубей у здания, в котором размещался штаб, и обнаружили в сарае во дворе его дома голубятню. После допросов и пыток схваченного подростка обвинили в пособничестве Красной Армии, вывели в парк имени Фрунзе и расстреляли. Тело Виктора </a:t>
            </a:r>
            <a:r>
              <a:rPr lang="ru-RU" sz="2400" b="1" dirty="0" err="1" smtClean="0">
                <a:solidFill>
                  <a:srgbClr val="002060"/>
                </a:solidFill>
              </a:rPr>
              <a:t>Черевичкина</a:t>
            </a:r>
            <a:r>
              <a:rPr lang="ru-RU" sz="2400" b="1" dirty="0" smtClean="0">
                <a:solidFill>
                  <a:srgbClr val="002060"/>
                </a:solidFill>
              </a:rPr>
              <a:t> было захоронено в одной из братских могил вместе с красноармейцами и жителями города, убитыми оккупантами.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foretime.ru/wp-content/uploads/2011/01/cherevichkin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260648"/>
            <a:ext cx="6287739" cy="424847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4869160"/>
            <a:ext cx="88204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002060"/>
                </a:solidFill>
              </a:rPr>
              <a:t>В 1961 году в Пионерском парке (г. Ростов-на-Дону) открыт бронзовый бюст пионера-героя Вити </a:t>
            </a:r>
            <a:r>
              <a:rPr lang="ru-RU" sz="2000" b="1" i="1" dirty="0" err="1">
                <a:solidFill>
                  <a:srgbClr val="002060"/>
                </a:solidFill>
              </a:rPr>
              <a:t>Черевичкина</a:t>
            </a:r>
            <a:r>
              <a:rPr lang="ru-RU" sz="2000" b="1" i="1" dirty="0">
                <a:solidFill>
                  <a:srgbClr val="002060"/>
                </a:solidFill>
              </a:rPr>
              <a:t>. Спустя 4 года парк был переименован именем Вити </a:t>
            </a:r>
            <a:r>
              <a:rPr lang="ru-RU" sz="2000" b="1" i="1" dirty="0" err="1">
                <a:solidFill>
                  <a:srgbClr val="002060"/>
                </a:solidFill>
              </a:rPr>
              <a:t>Черевичкина</a:t>
            </a:r>
            <a:r>
              <a:rPr lang="ru-RU" sz="2000" b="1" i="1" dirty="0">
                <a:solidFill>
                  <a:srgbClr val="002060"/>
                </a:solidFill>
              </a:rPr>
              <a:t>. </a:t>
            </a:r>
            <a:r>
              <a:rPr lang="ru-RU" sz="2000" b="1" i="1" dirty="0" smtClean="0">
                <a:solidFill>
                  <a:srgbClr val="002060"/>
                </a:solidFill>
              </a:rPr>
              <a:t>Памятник представляет </a:t>
            </a:r>
            <a:r>
              <a:rPr lang="ru-RU" sz="2000" b="1" i="1" dirty="0">
                <a:solidFill>
                  <a:srgbClr val="002060"/>
                </a:solidFill>
              </a:rPr>
              <a:t>собой мальчика с голубем, которого он крепко прижимает к груди.  Автор памятника – ростовский скульптор Н.В. </a:t>
            </a:r>
            <a:r>
              <a:rPr lang="ru-RU" sz="2000" b="1" i="1" dirty="0" err="1">
                <a:solidFill>
                  <a:srgbClr val="002060"/>
                </a:solidFill>
              </a:rPr>
              <a:t>Аведиков</a:t>
            </a:r>
            <a:r>
              <a:rPr lang="ru-RU" sz="2000" b="1" i="1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rslovar.com/sites/default/files/imagecache/Original/vitya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8580251" cy="57012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foretime.ru/wp-content/uploads/2011/01/xnirv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2592288" cy="195636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347864" y="332656"/>
            <a:ext cx="57961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</a:rPr>
              <a:t>Именем Вити названа улица </a:t>
            </a:r>
            <a:r>
              <a:rPr lang="ru-RU" sz="2400" b="1" i="1" dirty="0" err="1" smtClean="0">
                <a:solidFill>
                  <a:srgbClr val="002060"/>
                </a:solidFill>
              </a:rPr>
              <a:t>Черевичкина</a:t>
            </a:r>
            <a:r>
              <a:rPr lang="ru-RU" sz="2400" b="1" i="1" dirty="0" smtClean="0">
                <a:solidFill>
                  <a:srgbClr val="002060"/>
                </a:solidFill>
              </a:rPr>
              <a:t> в Пролетарском районе Ростова-на-Дону. 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pic>
        <p:nvPicPr>
          <p:cNvPr id="19460" name="Picture 4" descr="Дом Вити Черевичкина, Ростов-на-Дон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2750" y="2038350"/>
            <a:ext cx="6191250" cy="4819650"/>
          </a:xfrm>
          <a:prstGeom prst="rect">
            <a:avLst/>
          </a:prstGeom>
          <a:noFill/>
        </p:spPr>
      </p:pic>
      <p:pic>
        <p:nvPicPr>
          <p:cNvPr id="19462" name="Picture 6" descr="Дом Вити Черевичкина в Нахичевани, Ростов-на-Дону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276872"/>
            <a:ext cx="2736304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Файл:Geroi-Pionery-Memo.jpg"/>
          <p:cNvPicPr>
            <a:picLocks noChangeAspect="1" noChangeArrowheads="1"/>
          </p:cNvPicPr>
          <p:nvPr/>
        </p:nvPicPr>
        <p:blipFill>
          <a:blip r:embed="rId2" cstate="print"/>
          <a:srcRect r="776" b="13061"/>
          <a:stretch>
            <a:fillRect/>
          </a:stretch>
        </p:blipFill>
        <p:spPr bwMode="auto">
          <a:xfrm>
            <a:off x="-1" y="836712"/>
            <a:ext cx="9162829" cy="602128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188640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002060"/>
                </a:solidFill>
              </a:rPr>
              <a:t>В г. Каменске-Шахтинском имеется улица имени Героев Пионеров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3968" y="302359"/>
            <a:ext cx="4860032" cy="65556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	Виктор </a:t>
            </a:r>
            <a:r>
              <a:rPr lang="ru-RU" sz="1400" b="1" dirty="0" err="1" smtClean="0">
                <a:solidFill>
                  <a:srgbClr val="002060"/>
                </a:solidFill>
              </a:rPr>
              <a:t>Черевичкин</a:t>
            </a:r>
            <a:r>
              <a:rPr lang="ru-RU" sz="1400" b="1" dirty="0" smtClean="0">
                <a:solidFill>
                  <a:srgbClr val="002060"/>
                </a:solidFill>
              </a:rPr>
              <a:t> родился в городе Ростов-на-Дону в рабочей семье. После окончания семилетней школы учился в ремесленном училище № 2 и, как многие, занимался содержанием голубей. После начала Великой Отечественной войны, когда отец и старший брат ушли на фронт, Виктор с матерью и двумя младшими сёстрами остался в городе, который 20 ноября 1941 года был захвачен наступающими частями вермахта и войск СС. </a:t>
            </a:r>
          </a:p>
          <a:p>
            <a:r>
              <a:rPr lang="ru-RU" sz="1400" b="1" dirty="0">
                <a:solidFill>
                  <a:srgbClr val="002060"/>
                </a:solidFill>
              </a:rPr>
              <a:t>	</a:t>
            </a:r>
            <a:r>
              <a:rPr lang="ru-RU" sz="1400" b="1" dirty="0" smtClean="0">
                <a:solidFill>
                  <a:srgbClr val="002060"/>
                </a:solidFill>
              </a:rPr>
              <a:t>Вопреки предписанию немецкого командования об уничтожении принадлежащих местному населению домашних голубей, подросток в течение недели скрывал имевшихся у него птиц. Немцы вошли в Ростов 21 ноября 1941 года.  Наискосок от дома </a:t>
            </a:r>
            <a:r>
              <a:rPr lang="ru-RU" sz="1400" b="1" dirty="0" err="1" smtClean="0">
                <a:solidFill>
                  <a:srgbClr val="002060"/>
                </a:solidFill>
              </a:rPr>
              <a:t>Черевичкиных</a:t>
            </a:r>
            <a:r>
              <a:rPr lang="ru-RU" sz="1400" b="1" dirty="0" smtClean="0">
                <a:solidFill>
                  <a:srgbClr val="002060"/>
                </a:solidFill>
              </a:rPr>
              <a:t> расположился немецкий штаб. Улица была заставлена автомобилями, мотоциклами. </a:t>
            </a:r>
          </a:p>
          <a:p>
            <a:r>
              <a:rPr lang="ru-RU" sz="1400" b="1" dirty="0">
                <a:solidFill>
                  <a:srgbClr val="002060"/>
                </a:solidFill>
              </a:rPr>
              <a:t>	</a:t>
            </a:r>
            <a:r>
              <a:rPr lang="ru-RU" sz="1400" b="1" dirty="0" smtClean="0">
                <a:solidFill>
                  <a:srgbClr val="002060"/>
                </a:solidFill>
              </a:rPr>
              <a:t>Витю расстреляли 28 ноября, за день до того, как внезапным контрударом 56-й армии немцы были выбиты из Ростова. В этот день Витя ушел из дома около двух часов – сказал родным, что пойдет покормит голубей. Не прошло и полчаса, как Витю во двор ввел немец, вооруженный винтовкой: немцы застали Виктора </a:t>
            </a:r>
            <a:r>
              <a:rPr lang="ru-RU" sz="1400" b="1" dirty="0" err="1" smtClean="0">
                <a:solidFill>
                  <a:srgbClr val="002060"/>
                </a:solidFill>
              </a:rPr>
              <a:t>Черевичкина</a:t>
            </a:r>
            <a:r>
              <a:rPr lang="ru-RU" sz="1400" b="1" dirty="0" smtClean="0">
                <a:solidFill>
                  <a:srgbClr val="002060"/>
                </a:solidFill>
              </a:rPr>
              <a:t> выпускающим нескольких голубей у здания, в котором размещался штаб, и обнаружили в сарае во дворе его дома голубятню. После допросов и пыток схваченного подростка обвинили в пособничестве Красной Армии, вывели в парк имени Фрунзе и расстреляли. Тело Виктора </a:t>
            </a:r>
            <a:r>
              <a:rPr lang="ru-RU" sz="1400" b="1" dirty="0" err="1" smtClean="0">
                <a:solidFill>
                  <a:srgbClr val="002060"/>
                </a:solidFill>
              </a:rPr>
              <a:t>Черевичкина</a:t>
            </a:r>
            <a:r>
              <a:rPr lang="ru-RU" sz="1400" b="1" dirty="0" smtClean="0">
                <a:solidFill>
                  <a:srgbClr val="002060"/>
                </a:solidFill>
              </a:rPr>
              <a:t> было захоронено в одной из братских могил вместе с красноармейцами и жителями города, убитыми оккупантами. </a:t>
            </a:r>
          </a:p>
          <a:p>
            <a:endParaRPr lang="ru-RU" sz="1400" b="1" dirty="0">
              <a:solidFill>
                <a:srgbClr val="002060"/>
              </a:solidFill>
            </a:endParaRPr>
          </a:p>
        </p:txBody>
      </p:sp>
      <p:pic>
        <p:nvPicPr>
          <p:cNvPr id="3" name="Picture 2" descr="http://www.rslovar.com/sites/default/files/vity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4320668"/>
            <a:ext cx="1736749" cy="2537332"/>
          </a:xfrm>
          <a:prstGeom prst="rect">
            <a:avLst/>
          </a:prstGeom>
          <a:noFill/>
        </p:spPr>
      </p:pic>
      <p:pic>
        <p:nvPicPr>
          <p:cNvPr id="4" name="Picture 2" descr="http://foretime.ru/wp-content/uploads/2011/01/cherevichkin01.jpg"/>
          <p:cNvPicPr>
            <a:picLocks noChangeAspect="1" noChangeArrowheads="1"/>
          </p:cNvPicPr>
          <p:nvPr/>
        </p:nvPicPr>
        <p:blipFill>
          <a:blip r:embed="rId3" cstate="print"/>
          <a:srcRect l="34356" r="34723"/>
          <a:stretch>
            <a:fillRect/>
          </a:stretch>
        </p:blipFill>
        <p:spPr bwMode="auto">
          <a:xfrm>
            <a:off x="0" y="0"/>
            <a:ext cx="1437392" cy="314096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3140968"/>
            <a:ext cx="442798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rgbClr val="002060"/>
                </a:solidFill>
              </a:rPr>
              <a:t>В 1961 году в Пионерском парке (г. Ростов-на-Дону) открыт бронзовый бюст пионера-героя В.  </a:t>
            </a:r>
            <a:r>
              <a:rPr lang="ru-RU" sz="1400" b="1" i="1" dirty="0" err="1" smtClean="0">
                <a:solidFill>
                  <a:srgbClr val="002060"/>
                </a:solidFill>
              </a:rPr>
              <a:t>Черевичкина</a:t>
            </a:r>
            <a:r>
              <a:rPr lang="ru-RU" sz="1400" b="1" i="1" dirty="0" smtClean="0">
                <a:solidFill>
                  <a:srgbClr val="002060"/>
                </a:solidFill>
              </a:rPr>
              <a:t>. Спустя 4 года парк был переименован именем Вити </a:t>
            </a:r>
            <a:r>
              <a:rPr lang="ru-RU" sz="1400" b="1" i="1" dirty="0" err="1" smtClean="0">
                <a:solidFill>
                  <a:srgbClr val="002060"/>
                </a:solidFill>
              </a:rPr>
              <a:t>Черевичкина</a:t>
            </a:r>
            <a:r>
              <a:rPr lang="ru-RU" sz="1400" b="1" i="1" dirty="0" smtClean="0">
                <a:solidFill>
                  <a:srgbClr val="002060"/>
                </a:solidFill>
              </a:rPr>
              <a:t>  Автор памятника – ростовский скульптор Н.В. </a:t>
            </a:r>
            <a:r>
              <a:rPr lang="ru-RU" sz="1400" b="1" i="1" dirty="0" err="1" smtClean="0">
                <a:solidFill>
                  <a:srgbClr val="002060"/>
                </a:solidFill>
              </a:rPr>
              <a:t>Аведиков</a:t>
            </a:r>
            <a:r>
              <a:rPr lang="ru-RU" sz="1400" b="1" i="1" dirty="0" smtClean="0">
                <a:solidFill>
                  <a:srgbClr val="002060"/>
                </a:solidFill>
              </a:rPr>
              <a:t>.</a:t>
            </a:r>
            <a:endParaRPr lang="ru-RU" sz="1400" b="1" i="1" dirty="0">
              <a:solidFill>
                <a:srgbClr val="002060"/>
              </a:solidFill>
            </a:endParaRPr>
          </a:p>
        </p:txBody>
      </p:sp>
      <p:pic>
        <p:nvPicPr>
          <p:cNvPr id="6" name="Picture 2" descr="http://www.rslovar.com/sites/default/files/imagecache/Original/vitya7.JPG"/>
          <p:cNvPicPr>
            <a:picLocks noChangeAspect="1" noChangeArrowheads="1"/>
          </p:cNvPicPr>
          <p:nvPr/>
        </p:nvPicPr>
        <p:blipFill>
          <a:blip r:embed="rId4" cstate="print"/>
          <a:srcRect l="41961"/>
          <a:stretch>
            <a:fillRect/>
          </a:stretch>
        </p:blipFill>
        <p:spPr bwMode="auto">
          <a:xfrm>
            <a:off x="1403648" y="0"/>
            <a:ext cx="2736304" cy="3132700"/>
          </a:xfrm>
          <a:prstGeom prst="rect">
            <a:avLst/>
          </a:prstGeom>
          <a:noFill/>
        </p:spPr>
      </p:pic>
      <p:pic>
        <p:nvPicPr>
          <p:cNvPr id="7" name="Picture 4" descr="Дом Вити Черевичкина, Ростов-на-Дону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085184"/>
            <a:ext cx="2277333" cy="1772816"/>
          </a:xfrm>
          <a:prstGeom prst="rect">
            <a:avLst/>
          </a:prstGeom>
          <a:noFill/>
        </p:spPr>
      </p:pic>
      <p:pic>
        <p:nvPicPr>
          <p:cNvPr id="8" name="Picture 6" descr="Дом Вити Черевичкина в Нахичевани, Ростов-на-Дону"/>
          <p:cNvPicPr>
            <a:picLocks noChangeAspect="1" noChangeArrowheads="1"/>
          </p:cNvPicPr>
          <p:nvPr/>
        </p:nvPicPr>
        <p:blipFill>
          <a:blip r:embed="rId6" cstate="print"/>
          <a:srcRect t="13158" b="10526"/>
          <a:stretch>
            <a:fillRect/>
          </a:stretch>
        </p:blipFill>
        <p:spPr bwMode="auto">
          <a:xfrm>
            <a:off x="0" y="4276816"/>
            <a:ext cx="1619672" cy="12360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339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7</cp:revision>
  <dcterms:created xsi:type="dcterms:W3CDTF">2014-01-27T15:03:49Z</dcterms:created>
  <dcterms:modified xsi:type="dcterms:W3CDTF">2014-01-27T16:13:52Z</dcterms:modified>
</cp:coreProperties>
</file>