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22C8-155D-422B-A1E0-965BC372534F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2B1-DF87-4306-8014-4D5BF617D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22C8-155D-422B-A1E0-965BC372534F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2B1-DF87-4306-8014-4D5BF617D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22C8-155D-422B-A1E0-965BC372534F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2B1-DF87-4306-8014-4D5BF617D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22C8-155D-422B-A1E0-965BC372534F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2B1-DF87-4306-8014-4D5BF617D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22C8-155D-422B-A1E0-965BC372534F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2B1-DF87-4306-8014-4D5BF617D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22C8-155D-422B-A1E0-965BC372534F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2B1-DF87-4306-8014-4D5BF617D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22C8-155D-422B-A1E0-965BC372534F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2B1-DF87-4306-8014-4D5BF617D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22C8-155D-422B-A1E0-965BC372534F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2B1-DF87-4306-8014-4D5BF617D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22C8-155D-422B-A1E0-965BC372534F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2B1-DF87-4306-8014-4D5BF617D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22C8-155D-422B-A1E0-965BC372534F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2B1-DF87-4306-8014-4D5BF617D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22C8-155D-422B-A1E0-965BC372534F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2B1-DF87-4306-8014-4D5BF617D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722C8-155D-422B-A1E0-965BC372534F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F32B1-DF87-4306-8014-4D5BF617D3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5396136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Собор Василия Блаженного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3314" name="Picture 2" descr="http://s014.radikal.ru/i326/1102/05/93dba9d806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132856"/>
            <a:ext cx="4974414" cy="39484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645024"/>
            <a:ext cx="360387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Марченко Е.В.,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МБОУ СОШ №3,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Г. Красный Сулин,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Ростовская обл.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oskva-group.ru/userdata/12670963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343400" cy="61055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4048" y="1340768"/>
            <a:ext cx="37444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Собор Покрова Пресвятой Богородицы-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Православный храм, расположенный на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Красной площади в Москве. Собор был построен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В 1551-1561 годах по приказу Ивана Грозного в память о присоединении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Казани и победе над Казанским ханством, которое случилось</a:t>
            </a:r>
          </a:p>
          <a:p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в день Пресвятой Богородицы.</a:t>
            </a:r>
            <a:endParaRPr lang="ru-RU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980728"/>
            <a:ext cx="55081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Согласно заданию, собор должен был состоять из 8 отдельных церквей, символизирующих дни решающих боев за Казань. Храм был выстроен из кирпича, а его фундаменты, цоколь и ряд деталей выполнены из белого камня.</a:t>
            </a: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 Собор имеет необычную архитектурную композицию: девять самостоятельных храмов построены на едином основании и соединены между собой </a:t>
            </a:r>
            <a:b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 В 1588 к собору был пристроен придел Василия Блаженного, давший всему сооружению его распространённое поныне название. В 1670-х гг. построена шатровая колокольня. </a:t>
            </a:r>
            <a:endParaRPr lang="ru-RU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6386" name="Picture 2" descr="File:Book of election of Michael I of Russia - det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2160240" cy="6141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iaurus.ru/wp-content/uploads/2012/12/2011061520170576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41764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002060"/>
                </a:solidFill>
                <a:latin typeface="Comic Sans MS" pitchFamily="66" charset="0"/>
              </a:rPr>
              <a:t>Высота храма составляет 65 метров. Куполов всего одиннадцать, из них девять куполов над храмом </a:t>
            </a:r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</a:rPr>
              <a:t>:</a:t>
            </a:r>
            <a:endParaRPr lang="ru-RU" sz="2000" b="1" i="1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000" b="1" i="1" dirty="0">
                <a:solidFill>
                  <a:srgbClr val="002060"/>
                </a:solidFill>
                <a:latin typeface="Comic Sans MS" pitchFamily="66" charset="0"/>
              </a:rPr>
              <a:t>Покрова Богородицы (центр),</a:t>
            </a:r>
          </a:p>
          <a:p>
            <a:r>
              <a:rPr lang="ru-RU" sz="2000" b="1" i="1" dirty="0">
                <a:solidFill>
                  <a:srgbClr val="002060"/>
                </a:solidFill>
                <a:latin typeface="Comic Sans MS" pitchFamily="66" charset="0"/>
              </a:rPr>
              <a:t>Св. Троицы </a:t>
            </a:r>
          </a:p>
          <a:p>
            <a:r>
              <a:rPr lang="ru-RU" sz="2000" b="1" i="1" dirty="0">
                <a:solidFill>
                  <a:srgbClr val="002060"/>
                </a:solidFill>
                <a:latin typeface="Comic Sans MS" pitchFamily="66" charset="0"/>
              </a:rPr>
              <a:t>Входа Господня в Иерусалим </a:t>
            </a:r>
          </a:p>
          <a:p>
            <a:r>
              <a:rPr lang="ru-RU" sz="2000" b="1" i="1" dirty="0">
                <a:solidFill>
                  <a:srgbClr val="002060"/>
                </a:solidFill>
                <a:latin typeface="Comic Sans MS" pitchFamily="66" charset="0"/>
              </a:rPr>
              <a:t>Григория Армянского </a:t>
            </a:r>
          </a:p>
          <a:p>
            <a:r>
              <a:rPr lang="ru-RU" sz="2000" b="1" i="1" dirty="0">
                <a:solidFill>
                  <a:srgbClr val="002060"/>
                </a:solidFill>
                <a:latin typeface="Comic Sans MS" pitchFamily="66" charset="0"/>
              </a:rPr>
              <a:t>Александра Свирского </a:t>
            </a:r>
          </a:p>
          <a:p>
            <a:r>
              <a:rPr lang="ru-RU" sz="2000" b="1" i="1" dirty="0" err="1">
                <a:solidFill>
                  <a:srgbClr val="002060"/>
                </a:solidFill>
                <a:latin typeface="Comic Sans MS" pitchFamily="66" charset="0"/>
              </a:rPr>
              <a:t>Варлаама</a:t>
            </a:r>
            <a:r>
              <a:rPr lang="ru-RU" sz="2000" b="1" i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Comic Sans MS" pitchFamily="66" charset="0"/>
              </a:rPr>
              <a:t>Хутынского</a:t>
            </a:r>
            <a:r>
              <a:rPr lang="ru-RU" sz="2000" b="1" i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</a:p>
          <a:p>
            <a:r>
              <a:rPr lang="ru-RU" sz="2000" b="1" i="1" dirty="0">
                <a:solidFill>
                  <a:srgbClr val="002060"/>
                </a:solidFill>
                <a:latin typeface="Comic Sans MS" pitchFamily="66" charset="0"/>
              </a:rPr>
              <a:t>Иоанна </a:t>
            </a:r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</a:rPr>
              <a:t>Милостивого</a:t>
            </a:r>
            <a:endParaRPr lang="ru-RU" sz="2000" b="1" i="1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000" b="1" i="1" dirty="0">
                <a:solidFill>
                  <a:srgbClr val="002060"/>
                </a:solidFill>
                <a:latin typeface="Comic Sans MS" pitchFamily="66" charset="0"/>
              </a:rPr>
              <a:t>Николая Чудотворца </a:t>
            </a:r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</a:rPr>
              <a:t>Великорецкого</a:t>
            </a:r>
            <a:endParaRPr lang="ru-RU" sz="2000" b="1" i="1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000" b="1" i="1" dirty="0" err="1">
                <a:solidFill>
                  <a:srgbClr val="002060"/>
                </a:solidFill>
                <a:latin typeface="Comic Sans MS" pitchFamily="66" charset="0"/>
              </a:rPr>
              <a:t>Адриана</a:t>
            </a:r>
            <a:r>
              <a:rPr lang="ru-RU" sz="2000" b="1" i="1" dirty="0">
                <a:solidFill>
                  <a:srgbClr val="002060"/>
                </a:solidFill>
                <a:latin typeface="Comic Sans MS" pitchFamily="66" charset="0"/>
              </a:rPr>
              <a:t> и </a:t>
            </a:r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</a:rPr>
              <a:t>Наталии</a:t>
            </a:r>
            <a:endParaRPr lang="ru-RU" sz="2000" b="1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8434" name="Picture 2" descr="File:St Basils Cathedral close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76672"/>
            <a:ext cx="4286250" cy="570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160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Собор Василия Блаженного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Собор Василия Блаженного</dc:title>
  <dc:creator>1</dc:creator>
  <cp:lastModifiedBy>1</cp:lastModifiedBy>
  <cp:revision>3</cp:revision>
  <dcterms:created xsi:type="dcterms:W3CDTF">2014-01-26T14:29:35Z</dcterms:created>
  <dcterms:modified xsi:type="dcterms:W3CDTF">2014-01-26T14:57:21Z</dcterms:modified>
</cp:coreProperties>
</file>