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32" r:id="rId3"/>
    <p:sldMasterId id="2147483744" r:id="rId4"/>
    <p:sldMasterId id="2147483756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852" r:id="rId12"/>
  </p:sldMasterIdLst>
  <p:notesMasterIdLst>
    <p:notesMasterId r:id="rId26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4" r:id="rId20"/>
    <p:sldId id="263" r:id="rId21"/>
    <p:sldId id="265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8B4A6-CED8-41BB-88A7-8EA050AFB3F8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92240-5871-4E9A-9C3F-602B14C89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6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92240-5871-4E9A-9C3F-602B14C89F5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F2B905-D3C1-4BE9-970F-A99EB479684A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8D252E-CA19-4385-8003-D12B5782F8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Занимательные задачи </a:t>
            </a:r>
            <a:r>
              <a:rPr lang="ru-RU" smtClean="0"/>
              <a:t>по математике для </a:t>
            </a:r>
            <a:r>
              <a:rPr lang="ru-RU" dirty="0" smtClean="0"/>
              <a:t>развития логического мышления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9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pic>
        <p:nvPicPr>
          <p:cNvPr id="5" name="Рисунок 4" descr="C:\Documents and Settings\Mandarinka\Рабочий стол\answer_7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336704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MMj0288928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1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Исправьте равенство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так,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чтобы оно стало верным, не дотрагиваясь, ни до одной спички (нельзя поджигать, перемещать, передвигать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Documents and Settings\Mandarinka\Рабочий стол\question_6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1712"/>
            <a:ext cx="8280920" cy="2957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8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pic>
        <p:nvPicPr>
          <p:cNvPr id="6" name="Рисунок 5" descr="C:\Documents and Settings\Mandarinka\Рабочий стол\answer_6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04855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0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образом можно сделать вывод о том, что нестандартные задачи, остаются одним из важных направлений по развитию логического мышления, внося свою лепту в развитие интеллекта ребёнка.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Обобщим!</a:t>
            </a:r>
            <a:endParaRPr lang="ru-RU" dirty="0"/>
          </a:p>
        </p:txBody>
      </p:sp>
      <p:pic>
        <p:nvPicPr>
          <p:cNvPr id="9218" name="Picture 2" descr="MMj0336916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72819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32048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1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Всякая наука, которая занимается исключительно логическими отношениями между данными предметами по данным правилам, есть математика.</a:t>
            </a:r>
          </a:p>
          <a:p>
            <a:pPr marL="0" indent="0" algn="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А. Эйнштейн.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60062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упражнений  для развития логического мышления: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загадки 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логические задачи;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головоломки;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задачи-шутки;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поиски закономерностей;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перебор вариантов решения;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взаимное расположение фигур;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нестандартные задачи.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Задачи-шутки для развития логического мышления учащихся 1-2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классов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lnSpcReduction="10000"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мужика шли из деревни в город, а навстречу им еще три мужика и одна баба. Сколько мужиков шли из деревни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Бабушка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купила на базаре две пары туфель, три яблока и пять груш. Одну пару туфель бабушка подарила своей внучке. Сколько всего фруктов купила бабушка?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концов у двух с половиной палок?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Стоит в поле дуб. На дубе 3 яблока. Ехал добрый молодец и сорвал одно. Сколько яблок осталось? </a:t>
            </a:r>
          </a:p>
          <a:p>
            <a:pPr lvl="0"/>
            <a:endParaRPr lang="ru-RU" dirty="0"/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5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4038600" cy="586551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Маша с Таней не скучают: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3 чашки выпивают.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Забежал к девчонкам Сашка,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Выпил сразу 3 он чашки.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Сколько чашек за столом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выпито втроем?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 под крышей в нашем доме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Поселилось 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вороны,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синицы, 5 галчат.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Просто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целый детский сад!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Там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живут еще две мыши.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Сколько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птиц под нашей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крышей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7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двум зайчатам в час обеда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Прискакали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соседа.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огороде зайцы сели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5 морковок съели.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Кто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считать, ребята, ловок,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Сколько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съедено морковок?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Наконец созрела вишня,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Десять вишенок на ней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двоих моих друзей.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Поспевает мандарин: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Каждому из них — один.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Сколько ж фруктов для ребят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Приготовил добрый сад? </a:t>
            </a:r>
          </a:p>
        </p:txBody>
      </p:sp>
      <p:pic>
        <p:nvPicPr>
          <p:cNvPr id="3074" name="Picture 2" descr="MMj028887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980728"/>
            <a:ext cx="6191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MMj0323800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492896"/>
            <a:ext cx="1418630" cy="1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Mj0178115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73343"/>
            <a:ext cx="1800200" cy="215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Задачи-шутки для развития логического мышления учащихся 3-4-х классов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столе лежат две монеты, в сумме они дают 3 рубля. Одна из них — не 1 рубль. Какие это монеты?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какой скоростью должна бежать собака, чтобы не слы­шать звона сковородки, привязанной к ее хвосту? </a:t>
            </a:r>
          </a:p>
        </p:txBody>
      </p:sp>
      <p:pic>
        <p:nvPicPr>
          <p:cNvPr id="4100" name="Picture 4" descr="MMj028887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48853"/>
            <a:ext cx="1250189" cy="149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7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Переложи 3 палочки так, чтобы рыбка поплыла направо.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195736" y="2996952"/>
            <a:ext cx="864097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067944" y="3212976"/>
            <a:ext cx="936104" cy="7819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3131840" y="2204864"/>
            <a:ext cx="815038" cy="686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3203848" y="4924124"/>
            <a:ext cx="743029" cy="8091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4067944" y="4149082"/>
            <a:ext cx="792088" cy="8640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3131840" y="3068960"/>
            <a:ext cx="815038" cy="9684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2195736" y="3807702"/>
            <a:ext cx="792089" cy="989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3131840" y="4077072"/>
            <a:ext cx="815037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MMj0336891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98" y="4815408"/>
            <a:ext cx="1325538" cy="146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6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020987" y="2204864"/>
            <a:ext cx="720081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6012160" y="3075302"/>
            <a:ext cx="801471" cy="7388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820082" y="3975756"/>
            <a:ext cx="776255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008828" y="3869432"/>
            <a:ext cx="864097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912031" y="4723329"/>
            <a:ext cx="829037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76256" y="3107432"/>
            <a:ext cx="720081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52854" y="3869432"/>
            <a:ext cx="720081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91950" y="2966864"/>
            <a:ext cx="720081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8" name="Picture 4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287338"/>
            <a:ext cx="919163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Pj017878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7" y="1052736"/>
            <a:ext cx="3024336" cy="339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5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рисунке вы видите корову, у которой есть все, что полагается: голова, туловище, ноги, рога и хвост. Корова на рисунке смотрит влево. Переложите ровно две спички так, чтобы она смотрела вправо.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C:\Documents and Settings\Mandarinka\Рабочий стол\question_767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056784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MMj033691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484784"/>
            <a:ext cx="971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121</TotalTime>
  <Words>370</Words>
  <Application>Microsoft Office PowerPoint</Application>
  <PresentationFormat>Экран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1_Паркет</vt:lpstr>
      <vt:lpstr>Справедливость</vt:lpstr>
      <vt:lpstr>1_Справедливость</vt:lpstr>
      <vt:lpstr>Яркая</vt:lpstr>
      <vt:lpstr>Бумажная</vt:lpstr>
      <vt:lpstr>NewsPrint</vt:lpstr>
      <vt:lpstr>Волна</vt:lpstr>
      <vt:lpstr>Поток</vt:lpstr>
      <vt:lpstr>Воздушный поток</vt:lpstr>
      <vt:lpstr>Паркет</vt:lpstr>
      <vt:lpstr>Базовая</vt:lpstr>
      <vt:lpstr>Аптека</vt:lpstr>
      <vt:lpstr>Занимательные задачи по математике для развития логического мышления учащихся</vt:lpstr>
      <vt:lpstr>Презентация PowerPoint</vt:lpstr>
      <vt:lpstr>Виды упражнений  для развития логического мышления:</vt:lpstr>
      <vt:lpstr>Задачи-шутки для развития логического мышления учащихся 1-2-х классов</vt:lpstr>
      <vt:lpstr>Презентация PowerPoint</vt:lpstr>
      <vt:lpstr>Задачи-шутки для развития логического мышления учащихся 3-4-х классов</vt:lpstr>
      <vt:lpstr>Переложи 3 палочки так, чтобы рыбка поплыла направо.</vt:lpstr>
      <vt:lpstr>Ответ:</vt:lpstr>
      <vt:lpstr>На рисунке вы видите корову, у которой есть все, что полагается: голова, туловище, ноги, рога и хвост. Корова на рисунке смотрит влево. Переложите ровно две спички так, чтобы она смотрела вправо. </vt:lpstr>
      <vt:lpstr>Ответ: </vt:lpstr>
      <vt:lpstr>Исправьте равенство так, чтобы оно стало верным, не дотрагиваясь, ни до одной спички (нельзя поджигать, перемещать, передвигать </vt:lpstr>
      <vt:lpstr>Ответ:</vt:lpstr>
      <vt:lpstr>Обобщим!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Anika</cp:lastModifiedBy>
  <cp:revision>15</cp:revision>
  <dcterms:created xsi:type="dcterms:W3CDTF">2011-11-07T06:16:19Z</dcterms:created>
  <dcterms:modified xsi:type="dcterms:W3CDTF">2013-06-05T12:15:44Z</dcterms:modified>
</cp:coreProperties>
</file>