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97F0-FDE4-4900-9E6F-1499DA9E0C7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04.11.2013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52A-636E-48B4-9DD8-261DA5D6E05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48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97F0-FDE4-4900-9E6F-1499DA9E0C7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04.11.2013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52A-636E-48B4-9DD8-261DA5D6E05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897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97F0-FDE4-4900-9E6F-1499DA9E0C7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04.11.2013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52A-636E-48B4-9DD8-261DA5D6E05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78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97F0-FDE4-4900-9E6F-1499DA9E0C7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04.11.2013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52A-636E-48B4-9DD8-261DA5D6E05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39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97F0-FDE4-4900-9E6F-1499DA9E0C7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04.11.2013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52A-636E-48B4-9DD8-261DA5D6E05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11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97F0-FDE4-4900-9E6F-1499DA9E0C7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04.11.2013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52A-636E-48B4-9DD8-261DA5D6E05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36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97F0-FDE4-4900-9E6F-1499DA9E0C7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04.11.2013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52A-636E-48B4-9DD8-261DA5D6E05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61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97F0-FDE4-4900-9E6F-1499DA9E0C7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04.11.2013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52A-636E-48B4-9DD8-261DA5D6E05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13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97F0-FDE4-4900-9E6F-1499DA9E0C7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04.11.2013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52A-636E-48B4-9DD8-261DA5D6E05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395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97F0-FDE4-4900-9E6F-1499DA9E0C7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04.11.2013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52A-636E-48B4-9DD8-261DA5D6E05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909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97F0-FDE4-4900-9E6F-1499DA9E0C7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04.11.2013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52A-636E-48B4-9DD8-261DA5D6E05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05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2B597F0-FDE4-4900-9E6F-1499DA9E0C7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04.11.2013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31152A-636E-48B4-9DD8-261DA5D6E05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54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290669"/>
            <a:ext cx="7000671" cy="2369200"/>
          </a:xfrm>
        </p:spPr>
        <p:txBody>
          <a:bodyPr/>
          <a:lstStyle/>
          <a:p>
            <a:pPr algn="l"/>
            <a:r>
              <a:rPr lang="ru-RU" sz="3600" dirty="0" smtClean="0"/>
              <a:t>Музыка рисует картины природы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2000" dirty="0" err="1" smtClean="0"/>
              <a:t>Зайчук</a:t>
            </a:r>
            <a:r>
              <a:rPr lang="ru-RU" sz="2000" dirty="0" smtClean="0"/>
              <a:t> М. Н.</a:t>
            </a:r>
            <a:br>
              <a:rPr lang="ru-RU" sz="2000" dirty="0" smtClean="0"/>
            </a:br>
            <a:r>
              <a:rPr lang="ru-RU" sz="2000" dirty="0" smtClean="0"/>
              <a:t>учитель музыки</a:t>
            </a:r>
            <a:br>
              <a:rPr lang="ru-RU" sz="2000" dirty="0" smtClean="0"/>
            </a:br>
            <a:r>
              <a:rPr lang="ru-RU" sz="2000" dirty="0" smtClean="0"/>
              <a:t>МБОУ СОШ № 15</a:t>
            </a:r>
            <a:br>
              <a:rPr lang="ru-RU" sz="2000" dirty="0" smtClean="0"/>
            </a:br>
            <a:r>
              <a:rPr lang="ru-RU" sz="2000" dirty="0" smtClean="0"/>
              <a:t>округа Муром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3" name="Picture 2" descr="C:\Documents and Settings\Admin\My Documents\Мои рисунки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48680"/>
            <a:ext cx="4577651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22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584" y="116632"/>
            <a:ext cx="6512511" cy="1143000"/>
          </a:xfrm>
        </p:spPr>
        <p:txBody>
          <a:bodyPr/>
          <a:lstStyle/>
          <a:p>
            <a:r>
              <a:rPr lang="ru-RU" dirty="0" smtClean="0"/>
              <a:t>Здравствуй, Родина моя»!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13079" y="1196752"/>
            <a:ext cx="640080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000" dirty="0" smtClean="0"/>
              <a:t>Утром солнышко встаёт,</a:t>
            </a:r>
          </a:p>
          <a:p>
            <a:pPr marL="45720" indent="0">
              <a:buNone/>
            </a:pPr>
            <a:r>
              <a:rPr lang="ru-RU" sz="2000" dirty="0" smtClean="0"/>
              <a:t>Всех на улицу зовёт,</a:t>
            </a:r>
          </a:p>
          <a:p>
            <a:pPr marL="45720" indent="0">
              <a:buNone/>
            </a:pPr>
            <a:r>
              <a:rPr lang="ru-RU" sz="2000" dirty="0" smtClean="0"/>
              <a:t>Выхожу из дома я, —</a:t>
            </a:r>
          </a:p>
          <a:p>
            <a:pPr marL="45720" indent="0">
              <a:buNone/>
            </a:pPr>
            <a:r>
              <a:rPr lang="ru-RU" sz="2000" dirty="0" smtClean="0"/>
              <a:t>Здравствуй, улица моя!</a:t>
            </a:r>
          </a:p>
          <a:p>
            <a:endParaRPr lang="ru-RU" sz="2000" dirty="0" smtClean="0"/>
          </a:p>
          <a:p>
            <a:pPr marL="45720" indent="0">
              <a:buNone/>
            </a:pPr>
            <a:r>
              <a:rPr lang="ru-RU" sz="2000" dirty="0" smtClean="0"/>
              <a:t>Я пою, и в вышине</a:t>
            </a:r>
          </a:p>
          <a:p>
            <a:pPr marL="45720" indent="0">
              <a:buNone/>
            </a:pPr>
            <a:r>
              <a:rPr lang="ru-RU" sz="2000" dirty="0" smtClean="0"/>
              <a:t>Подпевают птицы мне,</a:t>
            </a:r>
          </a:p>
          <a:p>
            <a:pPr marL="45720" indent="0">
              <a:buNone/>
            </a:pPr>
            <a:r>
              <a:rPr lang="ru-RU" sz="2000" dirty="0" smtClean="0"/>
              <a:t>Травы шепчут мне в пути:</a:t>
            </a:r>
          </a:p>
          <a:p>
            <a:pPr marL="45720" indent="0">
              <a:buNone/>
            </a:pPr>
            <a:r>
              <a:rPr lang="ru-RU" sz="2000" dirty="0" smtClean="0"/>
              <a:t>Ты скорей, дружок, расти!"</a:t>
            </a:r>
          </a:p>
          <a:p>
            <a:endParaRPr lang="ru-RU" sz="2000" dirty="0" smtClean="0"/>
          </a:p>
          <a:p>
            <a:pPr marL="45720" indent="0">
              <a:buNone/>
            </a:pPr>
            <a:r>
              <a:rPr lang="ru-RU" sz="2000" dirty="0" smtClean="0"/>
              <a:t>Отвечаю травам я,</a:t>
            </a:r>
          </a:p>
          <a:p>
            <a:pPr marL="45720" indent="0">
              <a:buNone/>
            </a:pPr>
            <a:r>
              <a:rPr lang="ru-RU" sz="2000" dirty="0" smtClean="0"/>
              <a:t>Отвечаю ветрам я, </a:t>
            </a:r>
          </a:p>
          <a:p>
            <a:pPr marL="45720" indent="0">
              <a:buNone/>
            </a:pPr>
            <a:r>
              <a:rPr lang="ru-RU" sz="2000" dirty="0" smtClean="0"/>
              <a:t>Отвечаю солнцу я:</a:t>
            </a:r>
          </a:p>
          <a:p>
            <a:r>
              <a:rPr lang="ru-RU" sz="2000" dirty="0" smtClean="0"/>
              <a:t>"Здравствуй, Родина моя!"</a:t>
            </a:r>
            <a:endParaRPr lang="ru-RU" sz="2000" dirty="0"/>
          </a:p>
        </p:txBody>
      </p:sp>
      <p:pic>
        <p:nvPicPr>
          <p:cNvPr id="2050" name="Picture 2" descr="C:\Documents and Settings\Admin\My Documents\Мои рисунки\Рисунок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276872"/>
            <a:ext cx="4296452" cy="3225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71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5373216"/>
            <a:ext cx="6512511" cy="1143000"/>
          </a:xfrm>
        </p:spPr>
        <p:txBody>
          <a:bodyPr/>
          <a:lstStyle/>
          <a:p>
            <a:r>
              <a:rPr lang="ru-RU" dirty="0" smtClean="0"/>
              <a:t>Музыка утра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Admin\My Documents\Мои рисунки\Рисунок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6623869" cy="413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67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5797550" y="1927225"/>
            <a:ext cx="3346450" cy="639763"/>
          </a:xfrm>
        </p:spPr>
        <p:txBody>
          <a:bodyPr/>
          <a:lstStyle/>
          <a:p>
            <a:r>
              <a:rPr lang="ru-RU" sz="32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«Утро» </a:t>
            </a:r>
            <a:r>
              <a:rPr lang="ru-RU" sz="3200" dirty="0" err="1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Э.Григ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1509465" y="4059045"/>
            <a:ext cx="6513513" cy="1160462"/>
          </a:xfrm>
        </p:spPr>
        <p:txBody>
          <a:bodyPr/>
          <a:lstStyle/>
          <a:p>
            <a:r>
              <a:rPr lang="ru-RU" sz="2400" dirty="0" smtClean="0"/>
              <a:t>«Зимнее утро» </a:t>
            </a:r>
            <a:r>
              <a:rPr lang="ru-RU" sz="2400" dirty="0" err="1" smtClean="0"/>
              <a:t>П.И.Чайковский</a:t>
            </a:r>
            <a:endParaRPr lang="ru-RU" sz="2400" dirty="0"/>
          </a:p>
        </p:txBody>
      </p:sp>
      <p:pic>
        <p:nvPicPr>
          <p:cNvPr id="4098" name="Picture 2" descr="C:\Documents and Settings\Admin\My Documents\Мои рисунки\Рисунок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33" y="692696"/>
            <a:ext cx="4022452" cy="301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ocuments and Settings\Admin\My Documents\Мои рисунки\Рисунок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068960"/>
            <a:ext cx="3645949" cy="2916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40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 idx="4294967295"/>
          </p:nvPr>
        </p:nvSpPr>
        <p:spPr>
          <a:xfrm>
            <a:off x="1371600" y="5575300"/>
            <a:ext cx="7772400" cy="1362075"/>
          </a:xfrm>
        </p:spPr>
        <p:txBody>
          <a:bodyPr/>
          <a:lstStyle/>
          <a:p>
            <a:r>
              <a:rPr lang="ru-RU" dirty="0" smtClean="0"/>
              <a:t>Вечер в музыке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3" name="Picture 3" descr="C:\Documents and Settings\Admin\My Documents\Мои рисунки\Рисунок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456" y="752484"/>
            <a:ext cx="6852053" cy="4573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05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My Documents\Мои рисунки\Рисунок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93" y="497482"/>
            <a:ext cx="3620650" cy="2640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Documents and Settings\Admin\My Documents\Мои рисунки\Рисунок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520" y="484311"/>
            <a:ext cx="3538820" cy="265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Documents and Settings\Admin\My Documents\Мои рисунки\Рисунок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87" y="3527500"/>
            <a:ext cx="3830265" cy="254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Documents and Settings\Admin\My Documents\Мои рисунки\Рисунок1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133" y="3527500"/>
            <a:ext cx="3807594" cy="2545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60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Сумрачно</a:t>
            </a:r>
            <a:br>
              <a:rPr lang="ru-RU" dirty="0"/>
            </a:br>
            <a:r>
              <a:rPr lang="ru-RU" dirty="0"/>
              <a:t>Таинственно</a:t>
            </a:r>
            <a:br>
              <a:rPr lang="ru-RU" dirty="0"/>
            </a:br>
            <a:r>
              <a:rPr lang="ru-RU" dirty="0"/>
              <a:t>Спокойно</a:t>
            </a:r>
            <a:br>
              <a:rPr lang="ru-RU" dirty="0"/>
            </a:br>
            <a:r>
              <a:rPr lang="ru-RU" dirty="0"/>
              <a:t>тихо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Вечер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73363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1066800" cy="6153150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Сонная песенка</a:t>
            </a:r>
            <a:endParaRPr lang="ru-RU" sz="32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294967295"/>
          </p:nvPr>
        </p:nvSpPr>
        <p:spPr>
          <a:xfrm>
            <a:off x="0" y="188913"/>
            <a:ext cx="6858000" cy="3017837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2400" dirty="0" smtClean="0"/>
              <a:t>           День растает, ночь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настанет.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И придет к нам в дом</a:t>
            </a:r>
          </a:p>
          <a:p>
            <a:pPr marL="0" indent="0">
              <a:buNone/>
            </a:pPr>
            <a:r>
              <a:rPr lang="ru-RU" sz="2400" dirty="0" smtClean="0"/>
              <a:t>           Еле слышными шагами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Дрёма – добрый гном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294967295"/>
          </p:nvPr>
        </p:nvSpPr>
        <p:spPr>
          <a:xfrm>
            <a:off x="2286000" y="3427413"/>
            <a:ext cx="6858000" cy="30178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2.  Он вокруг раскинет полог</a:t>
            </a:r>
          </a:p>
          <a:p>
            <a:pPr marL="0" indent="0">
              <a:buNone/>
            </a:pPr>
            <a:r>
              <a:rPr lang="ru-RU" dirty="0" smtClean="0"/>
              <a:t>Звездно-голубой</a:t>
            </a:r>
          </a:p>
          <a:p>
            <a:pPr marL="0" indent="0">
              <a:buNone/>
            </a:pPr>
            <a:r>
              <a:rPr lang="ru-RU" dirty="0" smtClean="0"/>
              <a:t>И рассыплет пестрый ворох</a:t>
            </a:r>
          </a:p>
          <a:p>
            <a:pPr marL="0" indent="0">
              <a:buNone/>
            </a:pPr>
            <a:r>
              <a:rPr lang="ru-RU" dirty="0" smtClean="0"/>
              <a:t>Сказок предо мной.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Сказку слушая украдкой,</a:t>
            </a:r>
          </a:p>
          <a:p>
            <a:pPr marL="0" indent="0">
              <a:buNone/>
            </a:pPr>
            <a:r>
              <a:rPr lang="ru-RU" dirty="0" smtClean="0"/>
              <a:t> Замурлычет кот,</a:t>
            </a:r>
          </a:p>
          <a:p>
            <a:pPr marL="0" indent="0">
              <a:buNone/>
            </a:pPr>
            <a:r>
              <a:rPr lang="ru-RU" dirty="0" smtClean="0"/>
              <a:t> И до света от кроватки</a:t>
            </a:r>
          </a:p>
          <a:p>
            <a:pPr marL="0" indent="0">
              <a:buNone/>
            </a:pPr>
            <a:r>
              <a:rPr lang="ru-RU" dirty="0" smtClean="0"/>
              <a:t> Дрёма не уйдет.</a:t>
            </a:r>
            <a:endParaRPr lang="ru-RU" dirty="0"/>
          </a:p>
        </p:txBody>
      </p:sp>
      <p:pic>
        <p:nvPicPr>
          <p:cNvPr id="7170" name="Picture 2" descr="C:\Documents and Settings\Admin\My Documents\Мои рисунки\Рисунок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661574"/>
            <a:ext cx="3376620" cy="261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68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149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Музыка рисует картины природы Зайчук М. Н. учитель музыки МБОУ СОШ № 15 округа Муром </vt:lpstr>
      <vt:lpstr>Здравствуй, Родина моя»!</vt:lpstr>
      <vt:lpstr>Музыка утра</vt:lpstr>
      <vt:lpstr>«Зимнее утро» П.И.Чайковский</vt:lpstr>
      <vt:lpstr>Вечер в музыке </vt:lpstr>
      <vt:lpstr>Презентация PowerPoint</vt:lpstr>
      <vt:lpstr>Сумрачно Таинственно Спокойно тихо </vt:lpstr>
      <vt:lpstr>Сонная песенка</vt:lpstr>
    </vt:vector>
  </TitlesOfParts>
  <Company>COMP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2013-03-04T18:13:51Z</dcterms:created>
  <dcterms:modified xsi:type="dcterms:W3CDTF">2013-11-04T13:09:28Z</dcterms:modified>
</cp:coreProperties>
</file>