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9" r:id="rId8"/>
    <p:sldId id="270" r:id="rId9"/>
    <p:sldId id="268" r:id="rId10"/>
    <p:sldId id="261" r:id="rId11"/>
    <p:sldId id="264" r:id="rId12"/>
    <p:sldId id="262" r:id="rId13"/>
    <p:sldId id="265" r:id="rId14"/>
    <p:sldId id="267" r:id="rId15"/>
    <p:sldId id="272" r:id="rId16"/>
    <p:sldId id="273" r:id="rId17"/>
    <p:sldId id="276" r:id="rId18"/>
    <p:sldId id="277" r:id="rId19"/>
    <p:sldId id="274" r:id="rId20"/>
    <p:sldId id="275" r:id="rId21"/>
    <p:sldId id="263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illionreferatov.ru/pictures_fail/27/970_1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hac_reinw"/>
          <p:cNvPicPr>
            <a:picLocks noChangeAspect="1" noChangeArrowheads="1"/>
          </p:cNvPicPr>
          <p:nvPr/>
        </p:nvPicPr>
        <p:blipFill>
          <a:blip r:embed="rId2"/>
          <a:srcRect l="9265" t="14917" r="9265" b="16171"/>
          <a:stretch>
            <a:fillRect/>
          </a:stretch>
        </p:blipFill>
        <p:spPr>
          <a:xfrm>
            <a:off x="1785918" y="714356"/>
            <a:ext cx="5644124" cy="335758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071670" y="0"/>
            <a:ext cx="4824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Яванская лягушка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468313" y="4149725"/>
            <a:ext cx="77724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Обитает в лесах Калимантана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Суматры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Малайи  и Лаоса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поисках пищи, прыгая с 5- метрового дерева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удаляется  в  полете на 7 метров от него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Вера.P4\Рабочий стол\неделя начальных классов\земноводные\рыбозме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1699"/>
            <a:ext cx="9144000" cy="65963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285728"/>
            <a:ext cx="2841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РЫБОЗМЕИ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549676"/>
            <a:ext cx="5857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Этот вид не прыгает.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три вида наземные животные и неохотно идут в воду.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Вера.P4\Рабочий стол\неделя начальных классов\земноводные\ателоп пёстр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6262" y="1142984"/>
            <a:ext cx="4557738" cy="4177926"/>
          </a:xfrm>
          <a:prstGeom prst="rect">
            <a:avLst/>
          </a:prstGeom>
          <a:noFill/>
        </p:spPr>
      </p:pic>
      <p:pic>
        <p:nvPicPr>
          <p:cNvPr id="7171" name="Picture 3" descr="C:\Documents and Settings\Вера.P4\Рабочий стол\неделя начальных классов\земноводные\ателоп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286248" cy="37576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714752"/>
            <a:ext cx="2778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АТЕЛОП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0"/>
            <a:ext cx="277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АТЕЛОП ПЁСТРЫЙ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57166"/>
            <a:ext cx="42148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Семейство ЧЕРВЯГИ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Семейство включает 96 видов, распространенных в Южной и Центральной Америке, Африке, Азии. Они характеризуются мелкими округлыми чешуйками в коже, скрытыми под кожей глазами, двумя рядами зубов на нижней челюсти, достигающий 117 см длины. Водится эта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червяга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 Колумбии, на высоте до 1150 м над уровнем моря.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Вера.P4\Рабочий стол\неделя начальных классов\земноводные\червяга кольчат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102" y="142852"/>
            <a:ext cx="4718840" cy="3429024"/>
          </a:xfrm>
          <a:prstGeom prst="rect">
            <a:avLst/>
          </a:prstGeom>
          <a:noFill/>
        </p:spPr>
      </p:pic>
      <p:pic>
        <p:nvPicPr>
          <p:cNvPr id="6147" name="Picture 3" descr="C:\Documents and Settings\Вера.P4\Рабочий стол\неделя начальных классов\земноводные\червяга кольчата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9" y="3604975"/>
            <a:ext cx="4636982" cy="3110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643578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Имеет 20 мм длины. Этот вид живет на поросших кустарниками песчаных дюнах.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Вера.P4\Рабочий стол\неделя начальных классов\земноводные\ателоп стельцн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00958" cy="5625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42852"/>
            <a:ext cx="3763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АТЕЛОП СТЕЛЬЦНЕРА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322" y="142852"/>
            <a:ext cx="32146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Обитатель Камеруна, 30—40 мм длиной, днем шоколадной окраски, по бокам у нее широкие полосы с металлическим блеском, которые иногда сзади, объединяясь, образуют подкову. Ночью эти животные красно-коричневые с перламутровыми пятнами. Выделения кожи очень ядовиты.</a:t>
            </a:r>
            <a:endParaRPr lang="ru-RU" sz="2400" b="1" dirty="0"/>
          </a:p>
        </p:txBody>
      </p:sp>
      <p:pic>
        <p:nvPicPr>
          <p:cNvPr id="9218" name="Picture 2" descr="C:\Documents and Settings\Вера.P4\Рабочий стол\неделя начальных классов\земноводные\лягушка банан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79227" cy="5143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572140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ЛЯГУШКА БАНАНОВАЯ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Вера.P4\Рабочий стол\неделя начальных классов\земноводные\жаба водя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428604"/>
            <a:ext cx="8940869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642918"/>
            <a:ext cx="442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Жаба водяная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Вера.P4\Рабочий стол\неделя начальных классов\земноводные\жаба живородящ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031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Жаба живородящая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Вера.P4\Рабочий стол\неделя начальных классов\земноводные\жаба дакон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707916" cy="55150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214290"/>
            <a:ext cx="3995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Жаба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даконская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Вера.P4\Рабочий стол\неделя начальных классов\земноводные\ага -жа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96" y="785794"/>
            <a:ext cx="8953504" cy="59093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68" y="0"/>
            <a:ext cx="1130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Ага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Вера.P4\Рабочий стол\неделя начальных классов\земноводные\жаба зелё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0169"/>
            <a:ext cx="9281624" cy="64778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571480"/>
            <a:ext cx="3669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Жаба зелёная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емноводные. 1 — чесночница (Pelobates fuscus); 2 — рогатка (Ceratophrys cornuta); 3 — изменчивый ателоп (Atelopus varius); 4 — венесуэльский короткоголов (Atelopus cruciger); 5 — южноафриканский узкорот (Breviceps adspersus); 6 — американская лягушка (Rana pipiens); 7 — остромордая лягушка (Rana terrestris), самец в брачном наряде, 8 — он же в обычном наряде; 9 — зелёная лягушка (Rana esculenta)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913563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4929198"/>
            <a:ext cx="8286776" cy="1785950"/>
          </a:xfrm>
          <a:prstGeom prst="rect">
            <a:avLst/>
          </a:prstGeom>
        </p:spPr>
        <p:txBody>
          <a:bodyPr/>
          <a:lstStyle/>
          <a:p>
            <a:pPr marL="1440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— чесночница;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рогатка 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изменчивый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ателоп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440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венесуэльский короткоголов;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южноафриканский узкорот;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американская лягушка;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— остромордая лягушка, самец в брачном наряде,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он же в обычном наряде;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зелёная лягушка.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14356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42852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85723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14298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500174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7860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50043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7860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3000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215338" y="142852"/>
            <a:ext cx="64294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Бесхвостые</a:t>
            </a:r>
            <a:b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Вера.P4\Рабочий стол\неделя начальных классов\земноводные\жаба лопатоног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6088559"/>
            <a:ext cx="4909486" cy="769441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18000"/>
                </a:schemeClr>
              </a:gs>
              <a:gs pos="35000">
                <a:schemeClr val="accent3">
                  <a:tint val="37000"/>
                  <a:satMod val="300000"/>
                  <a:alpha val="59000"/>
                </a:schemeClr>
              </a:gs>
              <a:gs pos="100000">
                <a:schemeClr val="accent3">
                  <a:tint val="15000"/>
                  <a:satMod val="350000"/>
                  <a:alpha val="57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Жаба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лопатоносая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C:\Documents and Settings\Вера.P4\Рабочий стол\неделя начальных классов\земноводные\жаба монголь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7607"/>
            <a:ext cx="7858148" cy="68103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488" y="0"/>
            <a:ext cx="3786214" cy="584775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18000"/>
                </a:schemeClr>
              </a:gs>
              <a:gs pos="35000">
                <a:schemeClr val="accent3">
                  <a:tint val="37000"/>
                  <a:satMod val="300000"/>
                  <a:alpha val="59000"/>
                </a:schemeClr>
              </a:gs>
              <a:gs pos="100000">
                <a:schemeClr val="accent3">
                  <a:tint val="15000"/>
                  <a:satMod val="350000"/>
                  <a:alpha val="57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Жаба монгольская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Вера.P4\Рабочий стол\неделя начальных классов\земноводные\лгушка остромордая болот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503371" cy="58091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остромордая болотная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Вера.P4\Рабочий стол\неделя начальных классов\земноводные\лягушка веслоног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15466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Вера.P4\Рабочий стол\неделя начальных классов\земноводные\лягушка веслоногая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7572848" cy="5872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Вера.P4\Рабочий стол\неделя начальных классов\земноводные\лягушка веслоногая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642918"/>
            <a:ext cx="6315116" cy="5920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Вера.P4\Рабочий стол\неделя начальных классов\земноводные\лягушка веслоногая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08000"/>
            <a:ext cx="7620000" cy="58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Documents and Settings\Вера.P4\Рабочий стол\неделя начальных классов\земноводные\лягушка веслоногая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96" y="752128"/>
            <a:ext cx="7929618" cy="5988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Documents and Settings\Вера.P4\Рабочий стол\неделя начальных классов\земноводные\лягушка веслоногая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9"/>
            <a:ext cx="8105821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Вера.P4\Рабочий стол\неделя начальных классов\земноводные\лягушка веслоногая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504750" cy="6079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Червя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390"/>
            <a:ext cx="9144000" cy="634661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5786" y="-142900"/>
            <a:ext cx="7162800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Безногие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хвостатая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Вера.P4\Рабочий стол\неделя начальных классов\земноводные\Лягушка хвостат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357968" cy="5976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съедобная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Documents and Settings\Вера.P4\Рабочий стол\неделя начальных классов\земноводные\съедобная лягуш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096" y="1142984"/>
            <a:ext cx="877590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Лягушка веслоногая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Documents and Settings\Вера.P4\Рабочий стол\неделя начальных классов\земноводные\лягушка веслоногая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863971" cy="606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аламандровые: 1 - пятнистая саламандра; 2 -  кавказская саламандра; 3 - малоазиаьский тритон (а - самка; б - самец); 4 - гребенчатый тритон (а - самка, б - самец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32778" cy="54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500702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00FFCC"/>
              </a:buClr>
              <a:buSzPct val="70000"/>
              <a:buFont typeface="Wingdings" pitchFamily="2" charset="2"/>
              <a:buChar char="u"/>
            </a:pPr>
            <a:r>
              <a:rPr lang="ru-RU" sz="2400" b="1" i="1" dirty="0">
                <a:solidFill>
                  <a:srgbClr val="663300"/>
                </a:solidFill>
              </a:rPr>
              <a:t>Саламандровые: 1 - пятнистая саламандра; 2 - кавказская саламандра; 3 – малоазиатский тритон (а - самка; б - самец); 4 - гребенчатый тритон (а - самка, б - самец</a:t>
            </a:r>
            <a:r>
              <a:rPr lang="ru-RU" sz="2400" b="1" i="1" dirty="0" smtClean="0">
                <a:solidFill>
                  <a:srgbClr val="663300"/>
                </a:solidFill>
              </a:rPr>
              <a:t>).</a:t>
            </a:r>
            <a:endParaRPr lang="ru-RU" sz="2400" b="1" i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0"/>
            <a:ext cx="3290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Хвостатые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5" y="197146"/>
            <a:ext cx="7067219" cy="666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4786322"/>
            <a:ext cx="6072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Длина тела до 85 мм. Она хорошо роет и питается исключительно термитами, слизывая их своеобразным языком, который сзади прирос и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подвижен только на конце.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Вера.P4\Рабочий стол\неделя начальных классов\земноводные\жаба носат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385" y="285728"/>
            <a:ext cx="7341143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29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ЖАБА </a:t>
            </a:r>
          </a:p>
          <a:p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НОСАТАЯ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Вера.P4\Рабочий стол\неделя начальных классов\земноводные\носатая жаб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636"/>
            <a:ext cx="285752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500570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Плавательные перепонки у него отсутствуют, на концах пальцев есть диски для прилипания.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Вера.P4\Рабочий стол\неделя начальных классов\земноводные\древолаз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460342" cy="2928958"/>
          </a:xfrm>
          <a:prstGeom prst="rect">
            <a:avLst/>
          </a:prstGeom>
          <a:noFill/>
        </p:spPr>
      </p:pic>
      <p:pic>
        <p:nvPicPr>
          <p:cNvPr id="3075" name="Picture 3" descr="C:\Documents and Settings\Вера.P4\Рабочий стол\неделя начальных классов\земноводные\древола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33194"/>
            <a:ext cx="4024314" cy="36755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571876"/>
            <a:ext cx="4929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ДРЕВОЛАЗ     КРАСЯЩИЙ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0"/>
            <a:ext cx="514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Известен особенностью действия своих кожных выделений. Если кожу молодых попугаев слегка смочить слизью из кожи этого древолаза, то вместо зеленых перьев у попугая вырастают желтые или красные.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ЛИСТОЛАЗ </a:t>
            </a:r>
          </a:p>
        </p:txBody>
      </p:sp>
      <p:pic>
        <p:nvPicPr>
          <p:cNvPr id="4098" name="Picture 2" descr="C:\Documents and Settings\Вера.P4\Рабочий стол\неделя начальных классов\земноводные\Листол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0042"/>
            <a:ext cx="4476760" cy="59690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50057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короткоголов</a:t>
            </a:r>
          </a:p>
        </p:txBody>
      </p:sp>
      <p:pic>
        <p:nvPicPr>
          <p:cNvPr id="4100" name="Picture 4" descr="C:\Documents and Settings\Вера.P4\Рабочий стол\неделя начальных классов\земноводные\короткогол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27146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ЛИОПЕЛЬМА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Наиболее распространённая из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гладконогих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Новой Зеландии. Встречается во влажных биотопах отличных от мест обитания других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гладконогих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Вера.P4\Рабочий стол\неделя начальных классов\земноводные\лиопель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6166" y="0"/>
            <a:ext cx="6047834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405</Words>
  <PresentationFormat>Экран (4:3)</PresentationFormat>
  <Paragraphs>60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Вера</cp:lastModifiedBy>
  <cp:revision>26</cp:revision>
  <dcterms:modified xsi:type="dcterms:W3CDTF">2011-04-03T13:11:55Z</dcterms:modified>
</cp:coreProperties>
</file>