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0" r:id="rId5"/>
    <p:sldId id="261" r:id="rId6"/>
    <p:sldId id="265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8080"/>
    <a:srgbClr val="800000"/>
    <a:srgbClr val="660033"/>
    <a:srgbClr val="3366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3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F8C41-F449-4F7C-8444-68AA376730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6C6C-5BCF-450B-B3C6-83A5D79010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6C64-8A3F-463E-BEE1-5D7DD3A2C8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F68E-051B-4CC4-B10E-F7BA9B318C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12C74-C50E-4A62-9D01-37FBC2A678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0206-5E3D-4C87-BE5F-A0A4731496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AB4AD-1463-4BD8-805C-5B21ED854A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163AF-B545-4039-B50D-70F6E4A50B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892F0-52CA-4801-890C-BD27977409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8350-AB7F-4822-8B60-A9ADE9ACFD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2161E-3F5C-4210-8946-CAF9906783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9C936-F324-4391-AB35-ACC37CBF2F1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1;%20&#1092;&#1080;&#1083;&#1100;&#1084;.wmv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85852" y="3214686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6072230" cy="164306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“Знаешь – говори,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не знаешь – слушай!”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5" descr="x_de7364c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8478" y="2214554"/>
            <a:ext cx="268339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" name="Rectangle 1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hlinkClick r:id="rId2" action="ppaction://hlinkfile"/>
              </a:rPr>
              <a:t>http://www.youtube.com/watch?v=YuyQiBBGxv</a:t>
            </a:r>
            <a:endParaRPr lang="es-ES" sz="2400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285728"/>
            <a:ext cx="842968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капля, волны 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море, облака,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 Земли из космоса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428660" y="0"/>
            <a:ext cx="671514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вода?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http://img1.liveinternet.ru/images/attach/c/2/66/900/66900359_kapitosh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868" y="2143116"/>
            <a:ext cx="4643470" cy="345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всё о воде.</a:t>
            </a:r>
          </a:p>
          <a:p>
            <a:r>
              <a:rPr lang="ru-RU" dirty="0" smtClean="0"/>
              <a:t>Почему она важна для человека?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857232"/>
            <a:ext cx="4786346" cy="654032"/>
          </a:xfrm>
        </p:spPr>
        <p:txBody>
          <a:bodyPr/>
          <a:lstStyle/>
          <a:p>
            <a:r>
              <a:rPr lang="ru-RU" dirty="0" smtClean="0"/>
              <a:t>ничего не знаю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214446" cy="162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1114425" cy="17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928802"/>
            <a:ext cx="1214446" cy="187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214546" y="2714620"/>
            <a:ext cx="4786346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знаю, но не всё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357290" y="4357694"/>
            <a:ext cx="4786346" cy="6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знаю всё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Сегодня на уроке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/>
          <a:lstStyle/>
          <a:p>
            <a:r>
              <a:rPr lang="ru-RU" i="1" dirty="0" smtClean="0"/>
              <a:t>я научился…</a:t>
            </a:r>
          </a:p>
          <a:p>
            <a:r>
              <a:rPr lang="ru-RU" i="1" dirty="0" smtClean="0"/>
              <a:t>я </a:t>
            </a:r>
            <a:r>
              <a:rPr lang="ru-RU" i="1" dirty="0" smtClean="0"/>
              <a:t>могу похвалить себя за то, </a:t>
            </a:r>
            <a:r>
              <a:rPr lang="ru-RU" i="1" dirty="0" smtClean="0"/>
              <a:t>что…</a:t>
            </a:r>
          </a:p>
          <a:p>
            <a:r>
              <a:rPr lang="ru-RU" i="1" dirty="0" smtClean="0"/>
              <a:t>я могу </a:t>
            </a:r>
            <a:r>
              <a:rPr lang="ru-RU" i="1" dirty="0" smtClean="0"/>
              <a:t>похвалить одноклассников за то, </a:t>
            </a:r>
            <a:r>
              <a:rPr lang="ru-RU" i="1" dirty="0" smtClean="0"/>
              <a:t>что…</a:t>
            </a:r>
          </a:p>
          <a:p>
            <a:r>
              <a:rPr lang="ru-RU" i="1" dirty="0" smtClean="0"/>
              <a:t>больше </a:t>
            </a:r>
            <a:r>
              <a:rPr lang="ru-RU" i="1" dirty="0" smtClean="0"/>
              <a:t>всего мне </a:t>
            </a:r>
            <a:r>
              <a:rPr lang="ru-RU" i="1" dirty="0" smtClean="0"/>
              <a:t>понравилось…</a:t>
            </a:r>
          </a:p>
          <a:p>
            <a:r>
              <a:rPr lang="ru-RU" i="1" dirty="0" smtClean="0"/>
              <a:t>для </a:t>
            </a:r>
            <a:r>
              <a:rPr lang="ru-RU" i="1" dirty="0" smtClean="0"/>
              <a:t>меня было открытием то, </a:t>
            </a:r>
            <a:r>
              <a:rPr lang="ru-RU" i="1" dirty="0" smtClean="0"/>
              <a:t>что…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82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Слайд 1</vt:lpstr>
      <vt:lpstr>“Знаешь – говори,  не знаешь – слушай!”</vt:lpstr>
      <vt:lpstr>http://www.youtube.com/watch?v=YuyQiBBGxv</vt:lpstr>
      <vt:lpstr>Слайд 4</vt:lpstr>
      <vt:lpstr>Слайд 5</vt:lpstr>
      <vt:lpstr>Цель</vt:lpstr>
      <vt:lpstr>ничего не знаю</vt:lpstr>
      <vt:lpstr>Слайд 8</vt:lpstr>
      <vt:lpstr>Сегодня на уроке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Клушева Светлана Николаевна</cp:lastModifiedBy>
  <cp:revision>631</cp:revision>
  <dcterms:created xsi:type="dcterms:W3CDTF">2010-05-23T14:28:12Z</dcterms:created>
  <dcterms:modified xsi:type="dcterms:W3CDTF">2013-12-24T18:10:40Z</dcterms:modified>
</cp:coreProperties>
</file>