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3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5FF1-3A10-4B28-AA70-6B1098D0E9AE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B4898-12A9-417F-A8D7-2907BFFC9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Nizkie_zvuki_-_Raskaty_groma_(get-tune.net)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Comic Sans MS" pitchFamily="66" charset="0"/>
              </a:rPr>
              <a:t>ОТЧЕГО И ПОЧЕМУ</a:t>
            </a:r>
            <a:endParaRPr lang="ru-RU" sz="6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157778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6836" y="0"/>
            <a:ext cx="9190836" cy="6858000"/>
          </a:xfrm>
        </p:spPr>
      </p:pic>
      <p:pic>
        <p:nvPicPr>
          <p:cNvPr id="7" name="Nizkie_zvuki_-_Raskaty_grom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768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  Причина              Следствие</a:t>
            </a:r>
          </a:p>
          <a:p>
            <a:pPr>
              <a:buNone/>
            </a:pPr>
            <a:r>
              <a:rPr lang="ru-RU" sz="48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4800" dirty="0" smtClean="0">
                <a:latin typeface="Comic Sans MS" pitchFamily="66" charset="0"/>
              </a:rPr>
              <a:t>  Молния                     Гром</a:t>
            </a:r>
            <a:endParaRPr lang="ru-RU" sz="4800" dirty="0">
              <a:latin typeface="Comic Sans MS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571604" y="1785926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929454" y="185736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адуга 27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099" y="0"/>
            <a:ext cx="91580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29718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000" dirty="0" smtClean="0">
                <a:latin typeface="Comic Sans MS" pitchFamily="66" charset="0"/>
              </a:rPr>
              <a:t>Явление</a:t>
            </a:r>
          </a:p>
          <a:p>
            <a:pPr algn="ctr">
              <a:buNone/>
            </a:pPr>
            <a:r>
              <a:rPr lang="ru-RU" sz="8000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sz="8000" dirty="0" smtClean="0">
                <a:latin typeface="Comic Sans MS" pitchFamily="66" charset="0"/>
              </a:rPr>
              <a:t>Причина</a:t>
            </a:r>
          </a:p>
          <a:p>
            <a:pPr algn="ctr">
              <a:buNone/>
            </a:pPr>
            <a:r>
              <a:rPr lang="ru-RU" sz="8000" dirty="0" smtClean="0"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sz="8000" dirty="0" smtClean="0">
                <a:latin typeface="Comic Sans MS" pitchFamily="66" charset="0"/>
              </a:rPr>
              <a:t>Следствие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6248" y="1214422"/>
            <a:ext cx="71438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357686" y="3857628"/>
            <a:ext cx="714380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Почему на небе солнце </a:t>
            </a:r>
            <a:r>
              <a:rPr lang="ru-RU" dirty="0" smtClean="0"/>
              <a:t>светит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Почему лягушки </a:t>
            </a:r>
            <a:r>
              <a:rPr lang="ru-RU" dirty="0" smtClean="0"/>
              <a:t>квакают?</a:t>
            </a:r>
          </a:p>
          <a:p>
            <a:pPr>
              <a:buNone/>
            </a:pPr>
            <a:r>
              <a:rPr lang="ru-RU" dirty="0" smtClean="0"/>
              <a:t>Почему </a:t>
            </a:r>
            <a:r>
              <a:rPr lang="ru-RU" dirty="0" smtClean="0"/>
              <a:t>так сильно дует </a:t>
            </a:r>
            <a:r>
              <a:rPr lang="ru-RU" dirty="0" smtClean="0"/>
              <a:t>ветер?</a:t>
            </a:r>
          </a:p>
          <a:p>
            <a:pPr>
              <a:buNone/>
            </a:pPr>
            <a:r>
              <a:rPr lang="ru-RU" dirty="0" smtClean="0"/>
              <a:t>Почему </a:t>
            </a:r>
            <a:r>
              <a:rPr lang="ru-RU" dirty="0" smtClean="0"/>
              <a:t>сосульки </a:t>
            </a:r>
            <a:r>
              <a:rPr lang="ru-RU" dirty="0" smtClean="0"/>
              <a:t>капают?</a:t>
            </a:r>
          </a:p>
          <a:p>
            <a:pPr>
              <a:buNone/>
            </a:pPr>
            <a:r>
              <a:rPr lang="ru-RU" dirty="0" smtClean="0"/>
              <a:t> Почему? Почему? Почему?</a:t>
            </a:r>
          </a:p>
          <a:p>
            <a:pPr>
              <a:buNone/>
            </a:pPr>
            <a:r>
              <a:rPr lang="ru-RU" dirty="0" smtClean="0"/>
              <a:t>Я </a:t>
            </a:r>
            <a:r>
              <a:rPr lang="ru-RU" dirty="0" smtClean="0"/>
              <a:t>вопросов очень много задаю,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Потому </a:t>
            </a:r>
            <a:r>
              <a:rPr lang="ru-RU" dirty="0" smtClean="0"/>
              <a:t>что все на свете знать хочу,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Только </a:t>
            </a:r>
            <a:r>
              <a:rPr lang="ru-RU" dirty="0" smtClean="0"/>
              <a:t>взрослые ребенка не поймут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Почему-то Почемучкою зовут.</a:t>
            </a:r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4000504"/>
            <a:ext cx="1800225" cy="2543175"/>
          </a:xfrm>
          <a:prstGeom prst="rect">
            <a:avLst/>
          </a:prstGeom>
        </p:spPr>
      </p:pic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785794"/>
            <a:ext cx="2143125" cy="2143125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5195443"/>
            <a:ext cx="1285884" cy="1662557"/>
          </a:xfrm>
          <a:prstGeom prst="rect">
            <a:avLst/>
          </a:prstGeom>
        </p:spPr>
      </p:pic>
      <p:pic>
        <p:nvPicPr>
          <p:cNvPr id="7" name="Рисунок 6" descr="загруженное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437922"/>
            <a:ext cx="1357322" cy="10622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____________ всегда раньше </a:t>
            </a:r>
            <a:r>
              <a:rPr lang="ru-RU" dirty="0" smtClean="0"/>
              <a:t>____________.</a:t>
            </a:r>
          </a:p>
          <a:p>
            <a:pPr algn="ctr">
              <a:buNone/>
            </a:pPr>
            <a:r>
              <a:rPr lang="ru-RU" dirty="0" smtClean="0"/>
              <a:t>Если </a:t>
            </a:r>
            <a:r>
              <a:rPr lang="ru-RU" dirty="0"/>
              <a:t>____________ устранить, то не </a:t>
            </a:r>
            <a:r>
              <a:rPr lang="ru-RU" dirty="0" smtClean="0"/>
              <a:t>будет</a:t>
            </a:r>
          </a:p>
          <a:p>
            <a:pPr algn="ctr">
              <a:buNone/>
            </a:pPr>
            <a:r>
              <a:rPr lang="ru-RU" dirty="0" smtClean="0"/>
              <a:t>____________.У </a:t>
            </a:r>
            <a:r>
              <a:rPr lang="ru-RU" dirty="0"/>
              <a:t>явления может быть не </a:t>
            </a:r>
            <a:r>
              <a:rPr lang="ru-RU" dirty="0" smtClean="0"/>
              <a:t>одна</a:t>
            </a:r>
          </a:p>
          <a:p>
            <a:pPr algn="ctr">
              <a:buNone/>
            </a:pPr>
            <a:r>
              <a:rPr lang="ru-RU" dirty="0" smtClean="0"/>
              <a:t>____________ </a:t>
            </a:r>
            <a:r>
              <a:rPr lang="ru-RU" dirty="0"/>
              <a:t>, а несколько.</a:t>
            </a:r>
          </a:p>
          <a:p>
            <a:pPr algn="ctr"/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92</Words>
  <Application>Microsoft Office PowerPoint</Application>
  <PresentationFormat>Экран (4:3)</PresentationFormat>
  <Paragraphs>23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ОТЧЕГО И ПОЧЕМУ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ОТЧЕГО И ПОЧЕМУ</dc:title>
  <dc:creator>Admin</dc:creator>
  <cp:lastModifiedBy>Admin</cp:lastModifiedBy>
  <cp:revision>13</cp:revision>
  <dcterms:created xsi:type="dcterms:W3CDTF">2014-04-19T04:34:44Z</dcterms:created>
  <dcterms:modified xsi:type="dcterms:W3CDTF">2014-04-22T16:10:59Z</dcterms:modified>
</cp:coreProperties>
</file>