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9" r:id="rId4"/>
    <p:sldId id="257" r:id="rId5"/>
    <p:sldId id="258" r:id="rId6"/>
    <p:sldId id="263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65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082070-0E0A-4E21-A117-1EE31B7AC22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F9EE6C0-74F6-44A5-93C7-7294441E8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5857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</a:rPr>
              <a:t>Способы защиты животных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236"/>
            <a:ext cx="47625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25565" y="285728"/>
            <a:ext cx="41184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ОБОРОНИТЕЛЬНЫЕ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ВЫДЕЛЕНИЯ </a:t>
            </a:r>
            <a:endParaRPr lang="ru-RU" sz="3200" b="1" dirty="0"/>
          </a:p>
        </p:txBody>
      </p:sp>
      <p:pic>
        <p:nvPicPr>
          <p:cNvPr id="18434" name="Picture 2" descr="http://www.humorsharing.com/post/post/downloadImage?img=1208/i_best_photos_of_national_geographic_july_2012_038_501931ad27c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24447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9062"/>
            <a:ext cx="47625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214290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ЗАМИРАНИЕ </a:t>
            </a:r>
          </a:p>
        </p:txBody>
      </p:sp>
      <p:pic>
        <p:nvPicPr>
          <p:cNvPr id="28674" name="Picture 2" descr="http://novosti-dny.ru/uploads/posts/2013-10/7-samyh-porazitelnyh-zaschitnyh-mehanizmov-u-zhivotnyh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3337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86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357166"/>
            <a:ext cx="2701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АВТОТОМИЯ</a:t>
            </a:r>
            <a:r>
              <a:rPr lang="ru-RU" dirty="0"/>
              <a:t> </a:t>
            </a:r>
          </a:p>
        </p:txBody>
      </p:sp>
      <p:pic>
        <p:nvPicPr>
          <p:cNvPr id="27650" name="Picture 2" descr="http://cs322431.vk.me/v322431364/2e2d/McHeIZ1pbtk.jpg"/>
          <p:cNvPicPr>
            <a:picLocks noChangeAspect="1" noChangeArrowheads="1"/>
          </p:cNvPicPr>
          <p:nvPr/>
        </p:nvPicPr>
        <p:blipFill>
          <a:blip r:embed="rId3" cstate="print"/>
          <a:srcRect l="30000" t="18000" r="27999" b="9999"/>
          <a:stretch>
            <a:fillRect/>
          </a:stretch>
        </p:blipFill>
        <p:spPr bwMode="auto">
          <a:xfrm>
            <a:off x="5929322" y="2071677"/>
            <a:ext cx="2286016" cy="293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00025"/>
            <a:ext cx="47625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285728"/>
            <a:ext cx="33689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КОЛЛЕКТИВНАЯ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ЗАЩИТА </a:t>
            </a:r>
          </a:p>
        </p:txBody>
      </p:sp>
      <p:pic>
        <p:nvPicPr>
          <p:cNvPr id="26626" name="Picture 2" descr="http://eelsoup.eu/wp-content/uploads/2013/11/auto-fish-sphere-305038.jpeg"/>
          <p:cNvPicPr>
            <a:picLocks noChangeAspect="1" noChangeArrowheads="1"/>
          </p:cNvPicPr>
          <p:nvPr/>
        </p:nvPicPr>
        <p:blipFill>
          <a:blip r:embed="rId3" cstate="print"/>
          <a:srcRect l="20738" r="20506" b="735"/>
          <a:stretch>
            <a:fillRect/>
          </a:stretch>
        </p:blipFill>
        <p:spPr bwMode="auto">
          <a:xfrm>
            <a:off x="5214942" y="2214554"/>
            <a:ext cx="3373461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90" y="157186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g.azur.ru:8080/photos/89/21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430"/>
            <a:ext cx="340619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500042"/>
            <a:ext cx="2949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ПЕРЕНОСНЫЕ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УКРЫТИЯ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86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958" y="285728"/>
            <a:ext cx="4499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СПОСОБНОСТЬ К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ПРОГНОЗИРОВАНИЮ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vatherium.narod.ru/postcard/defence/pic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94" y="500042"/>
            <a:ext cx="4371906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642918"/>
            <a:ext cx="4045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ЗАЩИТНАЯ ОКРАСКА </a:t>
            </a:r>
          </a:p>
        </p:txBody>
      </p:sp>
      <p:pic>
        <p:nvPicPr>
          <p:cNvPr id="16386" name="Picture 2" descr="http://www.ornithologist.ru/foto/l.arbo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3181337" cy="238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50"/>
            <a:ext cx="47625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642918"/>
            <a:ext cx="435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СЕЗОННАЯ ОКРАСКА </a:t>
            </a:r>
          </a:p>
        </p:txBody>
      </p:sp>
      <p:pic>
        <p:nvPicPr>
          <p:cNvPr id="13314" name="Picture 2" descr="http://img.gawkerassets.com/img/18535mfkvpmaqjpg/xlarge.jpg"/>
          <p:cNvPicPr>
            <a:picLocks noChangeAspect="1" noChangeArrowheads="1"/>
          </p:cNvPicPr>
          <p:nvPr/>
        </p:nvPicPr>
        <p:blipFill>
          <a:blip r:embed="rId3" cstate="print"/>
          <a:srcRect r="49609"/>
          <a:stretch>
            <a:fillRect/>
          </a:stretch>
        </p:blipFill>
        <p:spPr bwMode="auto">
          <a:xfrm>
            <a:off x="5214942" y="2428868"/>
            <a:ext cx="3071834" cy="3429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4798"/>
            <a:ext cx="47625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14942" y="285728"/>
            <a:ext cx="29611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РАСЧЛЕНЯЮЩАЯ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ОКРАСКА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3" name="Picture 3" descr="http://im4-tub-ru.yandex.net/i?id=526734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1"/>
            <a:ext cx="3071834" cy="2399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423"/>
            <a:ext cx="47625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214290"/>
            <a:ext cx="37140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ОТПУГИВАЮЩАЯ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ОКРАСКА </a:t>
            </a:r>
            <a:endParaRPr lang="ru-RU" sz="3200" b="1" dirty="0"/>
          </a:p>
        </p:txBody>
      </p:sp>
      <p:pic>
        <p:nvPicPr>
          <p:cNvPr id="14338" name="Picture 2" descr="http://img.liveinternet.ru/images/attach/3/7609/7609235_1144932972_10020453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2643206" cy="2042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136"/>
            <a:ext cx="47625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500042"/>
            <a:ext cx="261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МИМИКРИЯ </a:t>
            </a:r>
          </a:p>
        </p:txBody>
      </p:sp>
      <p:pic>
        <p:nvPicPr>
          <p:cNvPr id="19458" name="Picture 2" descr="http://oakdome.com/k5/lesson-plans/powerpoint/images/camouflage-pics/mimicry/Monarch-Viceroy-Mimicry-Comparison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143248"/>
            <a:ext cx="3714776" cy="1634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9167" y="280080"/>
            <a:ext cx="32447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МЕНЯЮЩАЯСЯ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ОКРАСКА </a:t>
            </a:r>
            <a:endParaRPr lang="ru-RU" sz="3200" b="1" dirty="0"/>
          </a:p>
        </p:txBody>
      </p:sp>
      <p:pic>
        <p:nvPicPr>
          <p:cNvPr id="22532" name="Picture 4" descr="http://upload.wikimedia.org/wikipedia/commons/thumb/5/56/Flounder_camo_md.jpg/800px-Flounder_camo_md.jpg"/>
          <p:cNvPicPr>
            <a:picLocks noChangeAspect="1" noChangeArrowheads="1"/>
          </p:cNvPicPr>
          <p:nvPr/>
        </p:nvPicPr>
        <p:blipFill>
          <a:blip r:embed="rId3" cstate="print"/>
          <a:srcRect l="29460" b="2573"/>
          <a:stretch>
            <a:fillRect/>
          </a:stretch>
        </p:blipFill>
        <p:spPr bwMode="auto">
          <a:xfrm>
            <a:off x="5286380" y="2357430"/>
            <a:ext cx="3143272" cy="2898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6724"/>
            <a:ext cx="47625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428604"/>
            <a:ext cx="25298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ЗАЩИТНАЯ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ФОРМА </a:t>
            </a:r>
            <a:endParaRPr lang="ru-RU" sz="3200" b="1" dirty="0"/>
          </a:p>
        </p:txBody>
      </p:sp>
      <p:pic>
        <p:nvPicPr>
          <p:cNvPr id="21506" name="Picture 2" descr="http://files.shabab.ps/store/2/120309180658vX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3750493" cy="2500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ivatherium.narod.ru/postcard/defence/pic_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86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357166"/>
            <a:ext cx="33842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УСТРАШАЮЩАЯ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ПОЗА </a:t>
            </a:r>
          </a:p>
        </p:txBody>
      </p:sp>
      <p:pic>
        <p:nvPicPr>
          <p:cNvPr id="20482" name="Picture 2" descr="http://content.foto.mail.ru/mail/antonata/_answers/i-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00306"/>
            <a:ext cx="3257573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1322</TotalTime>
  <Words>31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кабинет120</cp:lastModifiedBy>
  <cp:revision>3</cp:revision>
  <dcterms:created xsi:type="dcterms:W3CDTF">2014-03-03T20:08:24Z</dcterms:created>
  <dcterms:modified xsi:type="dcterms:W3CDTF">2014-03-05T05:32:54Z</dcterms:modified>
</cp:coreProperties>
</file>