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11D2B-C992-4441-A4C0-B003A851649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373216"/>
            <a:ext cx="4354824" cy="1008112"/>
          </a:xfrm>
        </p:spPr>
        <p:txBody>
          <a:bodyPr/>
          <a:lstStyle/>
          <a:p>
            <a:r>
              <a:rPr lang="ru-RU" dirty="0" smtClean="0"/>
              <a:t>Работу </a:t>
            </a:r>
            <a:r>
              <a:rPr lang="ru-RU" dirty="0" err="1" smtClean="0"/>
              <a:t>выпОлнила</a:t>
            </a:r>
            <a:r>
              <a:rPr lang="ru-RU" dirty="0" smtClean="0"/>
              <a:t> Ширяева Т.М. </a:t>
            </a:r>
            <a:r>
              <a:rPr lang="ru-RU" dirty="0" smtClean="0"/>
              <a:t>Учитель МОУСОШ№21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Балет. </a:t>
            </a:r>
            <a:endParaRPr lang="ru-RU" i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Балет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 — вид сценического искусства; спектакль, содержание которого воплощается в музыкально-хореографических образах. В основе классического балетного спектакля лежит определённый сюжет, драматургический замысел.</a:t>
            </a:r>
            <a:endParaRPr lang="ru-RU" sz="25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1051560"/>
          </a:xfrm>
        </p:spPr>
        <p:txBody>
          <a:bodyPr/>
          <a:lstStyle/>
          <a:p>
            <a:r>
              <a:rPr lang="ru-RU" i="1" dirty="0" smtClean="0"/>
              <a:t>Зарождение балета.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075240" cy="4824536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Италии, во Франции расцветает пышное торжественное зрелище — придворный балет. Началом балетной эпохи во Франции и во всем мире следует считать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15 октября 1581 года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когда при французском дворе состоялось представление зрелища, которое принято считать первым балетом — «Комедийный балет королевы», поставленное итальянским скрипачом,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Бальтазарини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Бельджозо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Музыкальную основу первых балетов составляли придворные танцы, входившие в старинную сюиту. Во второй половине XVII века появляются новые театральные жанры, такие как комедия-балет, опера-балет, в которых значительное место отводится балетной музыке, и делаются попытки её драматизировать. Но самостоятельным видом сценического искусства балет становится только во второй половине XVIII века благодаря реформам, осуществлённым французским балетмейстером Жан Жоржем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Новерром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алет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052736"/>
            <a:ext cx="7488832" cy="5353885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Русский балет.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Балет в России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достиг истинного расцвета, став одной из визитных карточек страны и русского искусства.</a:t>
            </a:r>
            <a:r>
              <a:rPr lang="ru-RU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XVI веку относятся первые большие поселения в Москве иностранцев, привезших с собой европейскую культуру и европейские развлечения, среди которых немалое место занимал театр. Укреплялись связи с Европой — появлялись и европейские культурные мероприятия. Развитие балета на Руси тесно и неразрывно связано с развитием театрального искусства вообще. Ю.Бахрушин пишет: «По театральным законам того времени, независимо от жанра пьесы каждый акт должен был заканчиваться театральным танцем, именовавшимся балетом. За рубежом эти балеты носили название выходов, так как исполнители выходили танцевать в антрактах из-за кулис на авансцену. В России балеты стали называться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междусеньями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в связи с тем что ставились они между актами, которые именовались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сеньями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то есть сценами»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aseline="30000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Первый балетный спектакль.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России первый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балетный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спектакль состоялся 8 февраля 1673 г. при дворе царя Алексея Михайловича в подмосковном селе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Преображенское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Его подготовил иностранец Николай Лима. Точно неизвестно, кто он был по происхождению — скорее всего, шотландцем, эмигрировавшим во Францию, а затем приехавшим в Россию в качестве офицера инженерных войск. Однако вполне достоверным фактом является то, что его познания в балете были весьма велики. Он стал руководителем зарождающейся балетной труппы, её педагогом, балетмейстером и первым танцовщиком. В обучение Лиме были отданы десять «мещанских детей», а через год их число удвоилось. Это был первый профессиональный балетный спектакль, поставленный на русской сцене.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Балет как искусство.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своей эволюции балет всё больше приближается к спорту, утрачивая драматургическое значение роли, порой опережает в технике, но отстаёт в содержании.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комплексном обучении профессионала — артиста необходимо знание музыкальной культуры, истории, литературы и сценарной драматургии. В то же время с семи лет дети проходят гимнастическую подготовку, потому как балеты прошлого, сохранившиеся до наших дней, технически усовершенствовались, а балет модерн на классической основе, например балет Форсайта, требует серьёзной физической подготовки, так балерина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Сильви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Гиллем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начинала свой творческий путь именно с гимнастики.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Старинные балеты имели возвышенную эстетику, иногда ставились на античные сюжеты, например постановка Шарля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Дидло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«Зефир и Флора».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балет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3805781" cy="2963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балет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32656"/>
            <a:ext cx="4752528" cy="3259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балет3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068960"/>
            <a:ext cx="5782278" cy="3469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Танец-модерн.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Танец модерн — направление в танцевальном искусстве, появившееся в начале XX века как результат ухода от строгих норм балета, в пользу творческой свободы хореографов.</a:t>
            </a:r>
          </a:p>
          <a:p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От балета отталкивался свободный танец, создателей которого интересовала не столько новая техника танца или хореография, сколько танец как особая философия, способная изменить жизнь. Это возникшее в начале XX века движение служило истоком многих направлений современного танца и дало импульс реформе самого балета.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125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Балет. </vt:lpstr>
      <vt:lpstr>Презентация PowerPoint</vt:lpstr>
      <vt:lpstr>Зарождение балета. </vt:lpstr>
      <vt:lpstr>Презентация PowerPoint</vt:lpstr>
      <vt:lpstr>Русский балет.</vt:lpstr>
      <vt:lpstr>Первый балетный спектакль.</vt:lpstr>
      <vt:lpstr>Балет как искусство. </vt:lpstr>
      <vt:lpstr>Презентация PowerPoint</vt:lpstr>
      <vt:lpstr>Танец-модерн.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Балет.</dc:title>
  <dc:creator>КОМП</dc:creator>
  <cp:lastModifiedBy>Director</cp:lastModifiedBy>
  <cp:revision>8</cp:revision>
  <dcterms:created xsi:type="dcterms:W3CDTF">2014-01-22T11:17:35Z</dcterms:created>
  <dcterms:modified xsi:type="dcterms:W3CDTF">2014-03-20T09:57:16Z</dcterms:modified>
</cp:coreProperties>
</file>