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95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06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2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5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4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13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21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1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17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76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6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7C909-4726-43FF-AE49-B76AFA152E03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00AC-098E-4A75-8D29-96123F20E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05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 по теме «Степь»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79" y="1916832"/>
            <a:ext cx="7224037" cy="48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0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Выбери верное утверждение. Степь – это….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а) бескрайнее поле;</a:t>
            </a:r>
          </a:p>
          <a:p>
            <a:r>
              <a:rPr lang="ru-RU" sz="4000" dirty="0" smtClean="0"/>
              <a:t>б) небольшая равнина, покрытая лесом;</a:t>
            </a:r>
          </a:p>
          <a:p>
            <a:r>
              <a:rPr lang="ru-RU" sz="4000" dirty="0" smtClean="0"/>
              <a:t>в) бескрайняя равнина, покрытая травянистой растительностью.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03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2. Зона степей расположена: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а) в тропическом поясе; </a:t>
            </a:r>
          </a:p>
          <a:p>
            <a:r>
              <a:rPr lang="ru-RU" sz="4000" dirty="0" smtClean="0"/>
              <a:t>б) арктическом поясе; </a:t>
            </a:r>
          </a:p>
          <a:p>
            <a:r>
              <a:rPr lang="ru-RU" sz="4000" dirty="0" smtClean="0"/>
              <a:t>в) умеренном поясе.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61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3. Климат в степи: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а) жаркий и влажный; </a:t>
            </a:r>
          </a:p>
          <a:p>
            <a:r>
              <a:rPr lang="ru-RU" sz="4000" dirty="0" smtClean="0"/>
              <a:t>б) жаркий и сухой;</a:t>
            </a:r>
          </a:p>
          <a:p>
            <a:r>
              <a:rPr lang="ru-RU" sz="4000" dirty="0" smtClean="0"/>
              <a:t>в) холодный и сухой.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9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4. Почвы в степи: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а) глинозем; </a:t>
            </a:r>
          </a:p>
          <a:p>
            <a:r>
              <a:rPr lang="ru-RU" sz="4000" dirty="0" smtClean="0"/>
              <a:t>б) подзолистые;</a:t>
            </a:r>
          </a:p>
          <a:p>
            <a:r>
              <a:rPr lang="ru-RU" sz="4000" dirty="0" smtClean="0"/>
              <a:t>в) чернозём.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718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5. Растения в степи бывают: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а) раннецветущие; </a:t>
            </a:r>
          </a:p>
          <a:p>
            <a:r>
              <a:rPr lang="ru-RU" sz="4000" dirty="0" smtClean="0"/>
              <a:t>б) многолетние; </a:t>
            </a:r>
          </a:p>
          <a:p>
            <a:r>
              <a:rPr lang="ru-RU" sz="4000" dirty="0" smtClean="0"/>
              <a:t>в) влаголюбивые;</a:t>
            </a:r>
          </a:p>
          <a:p>
            <a:r>
              <a:rPr lang="ru-RU" sz="4000" dirty="0" smtClean="0"/>
              <a:t>г)засухоустойчивые.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90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6. Напиши 3 названия растений степей: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537" y="1093837"/>
            <a:ext cx="2297228" cy="172292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5532" y="1453480"/>
            <a:ext cx="2843138" cy="15315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2047" y="980728"/>
            <a:ext cx="2292846" cy="171963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925753"/>
            <a:ext cx="2067247" cy="19380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065" y="3085546"/>
            <a:ext cx="2326071" cy="17445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6515" y="2985078"/>
            <a:ext cx="2561861" cy="192139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493" y="4942302"/>
            <a:ext cx="2448694" cy="18365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4986008"/>
            <a:ext cx="2671178" cy="1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56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7. Выбери только животных степей: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чайка; </a:t>
            </a:r>
          </a:p>
          <a:p>
            <a:r>
              <a:rPr lang="ru-RU" dirty="0" smtClean="0"/>
              <a:t>б) сайгак;</a:t>
            </a:r>
          </a:p>
          <a:p>
            <a:r>
              <a:rPr lang="ru-RU" dirty="0" smtClean="0"/>
              <a:t>в) медведь; </a:t>
            </a:r>
          </a:p>
          <a:p>
            <a:r>
              <a:rPr lang="ru-RU" dirty="0" smtClean="0"/>
              <a:t>г) дрофа;</a:t>
            </a:r>
          </a:p>
          <a:p>
            <a:r>
              <a:rPr lang="ru-RU" dirty="0" smtClean="0"/>
              <a:t>д) кобылка; </a:t>
            </a:r>
          </a:p>
          <a:p>
            <a:r>
              <a:rPr lang="ru-RU" dirty="0" smtClean="0"/>
              <a:t>е) тетерев; </a:t>
            </a:r>
          </a:p>
          <a:p>
            <a:r>
              <a:rPr lang="ru-RU" dirty="0" smtClean="0"/>
              <a:t>ж) тушканчик.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517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8. Составь и запиши цепь питания в степи.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07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176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Тест по теме «Степь»</vt:lpstr>
      <vt:lpstr>1. Выбери верное утверждение. Степь – это….</vt:lpstr>
      <vt:lpstr>2. Зона степей расположена:</vt:lpstr>
      <vt:lpstr>3. Климат в степи:</vt:lpstr>
      <vt:lpstr>4. Почвы в степи:</vt:lpstr>
      <vt:lpstr>5. Растения в степи бывают:</vt:lpstr>
      <vt:lpstr>6. Напиши 3 названия растений степей:</vt:lpstr>
      <vt:lpstr>7. Выбери только животных степей:</vt:lpstr>
      <vt:lpstr>8. Составь и запиши цепь питания в степи.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«Степь»</dc:title>
  <dc:creator>Илья</dc:creator>
  <cp:lastModifiedBy>Ilya</cp:lastModifiedBy>
  <cp:revision>8</cp:revision>
  <dcterms:created xsi:type="dcterms:W3CDTF">2012-12-09T17:58:42Z</dcterms:created>
  <dcterms:modified xsi:type="dcterms:W3CDTF">2014-06-26T15:17:50Z</dcterms:modified>
</cp:coreProperties>
</file>