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8"/>
  </p:handoutMasterIdLst>
  <p:sldIdLst>
    <p:sldId id="256" r:id="rId2"/>
    <p:sldId id="288" r:id="rId3"/>
    <p:sldId id="287" r:id="rId4"/>
    <p:sldId id="285" r:id="rId5"/>
    <p:sldId id="280" r:id="rId6"/>
    <p:sldId id="282" r:id="rId7"/>
    <p:sldId id="281" r:id="rId8"/>
    <p:sldId id="279" r:id="rId9"/>
    <p:sldId id="260" r:id="rId10"/>
    <p:sldId id="275" r:id="rId11"/>
    <p:sldId id="276" r:id="rId12"/>
    <p:sldId id="284" r:id="rId13"/>
    <p:sldId id="278" r:id="rId14"/>
    <p:sldId id="268" r:id="rId15"/>
    <p:sldId id="270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7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0FC21-76C6-44AE-B8FE-E028BB46114B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82EFA-8371-4701-97EB-6B4426FAF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95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Tele\Desktop\&#1085;&#1072;&#1095;&#1072;&#1083;&#1086;.mp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071701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Музыка в народном стиле.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357562"/>
            <a:ext cx="8358214" cy="35004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класс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4972056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Музыка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179388" y="1989138"/>
            <a:ext cx="3810000" cy="4114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5400" dirty="0"/>
              <a:t>  </a:t>
            </a:r>
            <a:endParaRPr lang="ru-RU" sz="5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75" name="Picture 11" descr="скоморохи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5500694" y="3186935"/>
            <a:ext cx="3643306" cy="3671065"/>
          </a:xfrm>
          <a:prstGeom prst="rect">
            <a:avLst/>
          </a:prstGeom>
          <a:noFill/>
        </p:spPr>
      </p:pic>
      <p:pic>
        <p:nvPicPr>
          <p:cNvPr id="11277" name="Picture 13" descr="скрипа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0"/>
            <a:ext cx="3643307" cy="2933318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0" y="1714488"/>
            <a:ext cx="8686800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Народная</a:t>
            </a:r>
          </a:p>
          <a:p>
            <a:pPr>
              <a:buNone/>
            </a:pP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Композиторская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000125"/>
          </a:xfrm>
        </p:spPr>
        <p:txBody>
          <a:bodyPr/>
          <a:lstStyle/>
          <a:p>
            <a:pPr algn="ctr"/>
            <a:r>
              <a:rPr lang="ru-RU" b="1" dirty="0" smtClean="0"/>
              <a:t>Пётр Ильич Чайковский</a:t>
            </a:r>
            <a:endParaRPr lang="ru-RU" b="1" dirty="0"/>
          </a:p>
        </p:txBody>
      </p:sp>
      <p:pic>
        <p:nvPicPr>
          <p:cNvPr id="16390" name="Picture 6" descr="tchaikovsky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0" y="1373716"/>
            <a:ext cx="4113213" cy="54842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928688"/>
          </a:xfrm>
        </p:spPr>
        <p:txBody>
          <a:bodyPr/>
          <a:lstStyle/>
          <a:p>
            <a:pPr algn="ctr"/>
            <a:r>
              <a:rPr lang="ru-RU" b="1" dirty="0"/>
              <a:t>Детский альбом</a:t>
            </a:r>
          </a:p>
        </p:txBody>
      </p:sp>
      <p:pic>
        <p:nvPicPr>
          <p:cNvPr id="17418" name="Picture 10" descr="det11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4859338" y="860204"/>
            <a:ext cx="4311890" cy="5640629"/>
          </a:xfrm>
          <a:prstGeom prst="rect">
            <a:avLst/>
          </a:prstGeom>
          <a:noFill/>
        </p:spPr>
      </p:pic>
      <p:pic>
        <p:nvPicPr>
          <p:cNvPr id="5" name="Picture 10" descr="det11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4832110" y="857232"/>
            <a:ext cx="4311890" cy="564062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Похожа ли эта музыка на народную?</a:t>
            </a:r>
            <a:endParaRPr lang="ru-RU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857232"/>
            <a:ext cx="6405562" cy="2784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Камаринская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2533" name="Picture 5" descr="97049_w465_h260_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063" y="1714487"/>
            <a:ext cx="8575937" cy="51435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 урока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музыку мы называем «музыка в народном стиле»?</a:t>
            </a:r>
          </a:p>
          <a:p>
            <a:pPr lvl="0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музыкой какого композитора мы встретились на уроке?</a:t>
            </a:r>
          </a:p>
          <a:p>
            <a:pPr lvl="0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она похожа на музыку народную?</a:t>
            </a:r>
          </a:p>
          <a:p>
            <a:pPr lvl="0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Рабочая тетрадь, стр.42 - 43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 rot="20524527">
            <a:off x="215862" y="3432803"/>
            <a:ext cx="8533618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Спасибо за работу!</a:t>
            </a:r>
            <a:endParaRPr lang="ru-RU" sz="8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Tele\Downloads\6daxydKXH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443" y="8687"/>
            <a:ext cx="9164443" cy="641511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ele\Downloads\fy3Mrqq8WF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66" y="404664"/>
            <a:ext cx="9124999" cy="57214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90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071701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Задачи урока: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928934"/>
            <a:ext cx="8358214" cy="3929066"/>
          </a:xfrm>
        </p:spPr>
        <p:txBody>
          <a:bodyPr>
            <a:normAutofit/>
          </a:bodyPr>
          <a:lstStyle/>
          <a:p>
            <a:pPr algn="l"/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Познакомиться с характерными чертами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народной музыки.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Научиться 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находить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сходства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различия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 музыкой народной и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композиторской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eee9dcaa3ca779f4db6ff23326309a1_fu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14291"/>
            <a:ext cx="9153532" cy="6422728"/>
          </a:xfrm>
          <a:prstGeom prst="rect">
            <a:avLst/>
          </a:prstGeom>
        </p:spPr>
      </p:pic>
      <p:pic>
        <p:nvPicPr>
          <p:cNvPr id="5" name="начал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7224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06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Характерные черты народной песни.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распевы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куплетная </a:t>
            </a: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</a:t>
            </a:r>
          </a:p>
          <a:p>
            <a:pPr algn="ctr"/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повторы </a:t>
            </a: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фраз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467569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ele\Downloads\2fksqM5WBQ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93" y="29499"/>
            <a:ext cx="9161245" cy="5971269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0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Распевы - слоги, на которые приходятся несколько нот. 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Ой, ты, степь широкая,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Степь раздольная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Ой, ты, Волга, матушка,</a:t>
            </a:r>
          </a:p>
          <a:p>
            <a:pPr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Волга вольная.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162129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4320480" cy="350100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Плясовая.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Выходили красны девицы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ворот гулять на улицу.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Russian_national_dance_Russian_pliyasova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519060"/>
            <a:ext cx="4799624" cy="6294315"/>
          </a:xfrm>
        </p:spPr>
      </p:pic>
    </p:spTree>
    <p:extLst>
      <p:ext uri="{BB962C8B-B14F-4D97-AF65-F5344CB8AC3E}">
        <p14:creationId xmlns:p14="http://schemas.microsoft.com/office/powerpoint/2010/main" val="1025947094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Жанры </a:t>
            </a:r>
            <a:r>
              <a:rPr lang="ru-RU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народной песни: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Колыбельные </a:t>
            </a:r>
            <a:endParaRPr lang="ru-RU" dirty="0" smtClean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Лирические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Солдатские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Календарные</a:t>
            </a:r>
            <a:endParaRPr lang="ru-RU" dirty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Трудовые  </a:t>
            </a:r>
            <a:endParaRPr lang="ru-RU" dirty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Хороводные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плясовые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Свадебные</a:t>
            </a:r>
            <a:endParaRPr lang="ru-RU" dirty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Частушки 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Детские </a:t>
            </a:r>
            <a:endParaRPr lang="ru-RU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142</Words>
  <Application>Microsoft Office PowerPoint</Application>
  <PresentationFormat>Экран (4:3)</PresentationFormat>
  <Paragraphs>44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Музыка в народном стиле.</vt:lpstr>
      <vt:lpstr>Презентация PowerPoint</vt:lpstr>
      <vt:lpstr>Задачи урока:</vt:lpstr>
      <vt:lpstr>Презентация PowerPoint</vt:lpstr>
      <vt:lpstr>Характерные черты народной песни.</vt:lpstr>
      <vt:lpstr>Презентация PowerPoint</vt:lpstr>
      <vt:lpstr>Распевы - слоги, на которые приходятся несколько нот.  </vt:lpstr>
      <vt:lpstr>Плясовая. Выходили красны девицы Из ворот гулять на улицу. </vt:lpstr>
      <vt:lpstr> Жанры народной песни: </vt:lpstr>
      <vt:lpstr>Музыка</vt:lpstr>
      <vt:lpstr>Пётр Ильич Чайковский</vt:lpstr>
      <vt:lpstr>Детский альбом</vt:lpstr>
      <vt:lpstr>Похожа ли эта музыка на народную?</vt:lpstr>
      <vt:lpstr>Итог урока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</cp:lastModifiedBy>
  <cp:revision>63</cp:revision>
  <dcterms:modified xsi:type="dcterms:W3CDTF">2015-01-20T06:15:34Z</dcterms:modified>
</cp:coreProperties>
</file>