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sldIdLst>
    <p:sldId id="256" r:id="rId3"/>
    <p:sldId id="276" r:id="rId4"/>
    <p:sldId id="283" r:id="rId5"/>
    <p:sldId id="284" r:id="rId6"/>
    <p:sldId id="285" r:id="rId7"/>
    <p:sldId id="281" r:id="rId8"/>
    <p:sldId id="282" r:id="rId9"/>
    <p:sldId id="278" r:id="rId10"/>
    <p:sldId id="279" r:id="rId11"/>
    <p:sldId id="277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66" d="100"/>
          <a:sy n="66" d="100"/>
        </p:scale>
        <p:origin x="-14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DF17C-D22F-42A4-8D2B-D375FA486409}" type="datetimeFigureOut">
              <a:rPr lang="ru-RU" smtClean="0"/>
              <a:t>28.04.13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CB50B-533F-4E43-B69B-738806DF09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AB49-A159-4738-BE95-EACF1A70E782}" type="datetime1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57174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071942"/>
            <a:ext cx="6400800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4F6F-2C96-4DCF-85F1-3E1C8B3D3B2D}" type="datetime1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1E5F-E489-483A-8105-5FE0D2DAF41F}" type="datetime1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FA86-8211-46D1-82CA-D728DEE41518}" type="datetime1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89FB-2C04-481A-BCF2-D7CE68C06A22}" type="datetime1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9FE6-73CE-4BC5-A0DB-E5FD1F5270D8}" type="datetime1">
              <a:rPr lang="en-US" smtClean="0"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2B0D-DA85-47B2-868A-F1DD33BF3413}" type="datetime1">
              <a:rPr lang="en-US" smtClean="0"/>
              <a:t>4/28/2013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8066-1719-45A1-8F58-0FEE41EF5145}" type="datetime1">
              <a:rPr lang="en-US" smtClean="0"/>
              <a:t>4/28/2013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4DBE-055B-48B2-85AD-605E892E329F}" type="datetime1">
              <a:rPr lang="en-US" smtClean="0"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E93D-443C-4844-BBBB-254651D92016}" type="datetime1">
              <a:rPr lang="en-US" smtClean="0"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8277-FA2D-4DE2-842B-777A7BAE62BF}" type="datetime1">
              <a:rPr lang="en-US" smtClean="0"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E07D-2FE1-4CC7-9B42-7889D39A3033}" type="datetime1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vk.com/photo132373031_27986622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k.com/photo132373031_27879191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vk.com/photo132373031_27910677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vk.com/photo132373031_27979465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vk.com/photo132373031_28104073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vk.com/photo132373031_2795532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vk.com/photo132373031_28089438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vk.com/photo132373031_27910673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vk.com/photo132373031_27879194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vk.com/photo132373031_27986616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vk.com/photo132373031_28089437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vk.com/photo132373031_27910678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vk.com/photo132373031_278792065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vk.com/photo132373031_27693436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vk.com/photo132373031_27879193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vk.com/photo132373031_27696658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5292" y="541194"/>
            <a:ext cx="8183172" cy="223973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Урок по основам религиозных культур и светской этике: </a:t>
            </a:r>
            <a:r>
              <a:rPr lang="ru-RU" sz="4800" b="1" dirty="0" smtClean="0"/>
              <a:t>«Весёлые картинки к Пасхе»</a:t>
            </a:r>
            <a:endParaRPr lang="en-US" sz="4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7704856" cy="1872208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Школа № 73     Начальные классы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1125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Бог и леса не уравнял. Нет такого дружка, как родная матушка. На болячку не молись, а лечись.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ards.solnet.ee/images/1139838084pas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36724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184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Бог вымочит, Бог и высушит. Умный себя винит, глупый - своего товарища. Здоровье не купишь - его разум дарит.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ards.solnet.ee/images/1114810842p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8976"/>
                <a:gridCol w="2530624"/>
              </a:tblGrid>
              <a:tr h="51125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рано встает, тому Бог дает. Как аукнется, так и откликнется. Как хорош тот, у кого умная голова и доброе сердце.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img11.nnm.ru/3/7/8/b/9/e9a0756402f5639dcd7849a4fc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54726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40"/>
                <a:gridCol w="3754760"/>
              </a:tblGrid>
              <a:tr h="52565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Без Бога не до порога.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Надо пуд соли вместе съесть, чтобы друга узнать.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Бог видит, кто кого обидит.</a:t>
                      </a:r>
                    </a:p>
                    <a:p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romanov-murman.narod.ru/detki/blagosloveni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41044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992"/>
                <a:gridCol w="2386608"/>
              </a:tblGrid>
              <a:tr h="52565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Молитва и труд все перетрут. Не будь упрям, а будь прям.  Перо пишет, а ум водит.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11212.vk.me/u132373031/151484419/x_f4af3f6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55446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984"/>
                <a:gridCol w="2458616"/>
              </a:tblGrid>
              <a:tr h="50405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Хорошего понемножку, сладкого не досыта.  Худую траву - из поля вон. Чтенье - лучшее ученье.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11492.vk.me/u132373031/151484419/x_f563fa6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53285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928"/>
                <a:gridCol w="2962672"/>
              </a:tblGrid>
              <a:tr h="48245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Грехи сладки, а люди падки. Лучше матери друга не сыщешь. Все за одного и один за всех.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11104.vk.me/u132373031/151484419/x_acf8c8a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51125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60"/>
                <a:gridCol w="2674640"/>
              </a:tblGrid>
              <a:tr h="4896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Вражда не делает добра. Не имей 100 рублей а имей  100 друзей! Умеренность - мать здоровья. 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11212.vk.me/u132373031/151484419/x_26ef895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52565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936"/>
                <a:gridCol w="2890664"/>
              </a:tblGrid>
              <a:tr h="5184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Глаза боятся, а руки делают. Дающая рука не оскудеет. Если голова на плечах есть, так и шапку достанешь.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10009.vk.me/u132373031/151484419/x_01da2b1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49685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60"/>
                <a:gridCol w="2674640"/>
              </a:tblGrid>
              <a:tr h="51125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Знайка по дорожке бежит, а незнайка на печи лежит. Иная книга ума прибавит, иная и последний отшибет.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11212.vk.me/u132373031/151484419/x_9bc3e6a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936"/>
                <a:gridCol w="2890664"/>
              </a:tblGrid>
              <a:tr h="5328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Господь терпел и нам велел. Все пройдет, одна правда останется. Дал слово, держи его.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suzhdeno.ru/uploads/images/00/00/01/2010/11/21/cf608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52565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2912"/>
                <a:gridCol w="3106688"/>
              </a:tblGrid>
              <a:tr h="5184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Жизнь дана на добрые дела. За ученого трех неученых дают, да и то не берут. За недобрым пойдешь - на беду набредешь. 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10081.vk.me/u132373031/151484419/x_75e2d31f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38884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60"/>
                <a:gridCol w="2674640"/>
              </a:tblGrid>
              <a:tr h="44644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Иная книга обогащает, а иная - с пути совращает. Кто мало говорит, тот больше делает. Люби дома, что захочешь, а в людях - что дадут.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11104.vk.me/u132373031/151484419/x_2b73464f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53285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984"/>
                <a:gridCol w="2458616"/>
              </a:tblGrid>
              <a:tr h="540060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Лучше недоговорить, чем переговорить. Мир освещается солнцем, а человек знанием. Хорошая книга - лучший друг.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11492.vk.me/u132373031/151484419/x_f8de44b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532859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928"/>
                <a:gridCol w="2962672"/>
              </a:tblGrid>
              <a:tr h="50405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Играй, играй, да дело знай. Любишь кататься - люби и саночки возить. Ложка дегтя испортит бочку меда.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11212.vk.me/u132373031/151484419/x_e66d21f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51125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936"/>
                <a:gridCol w="2890664"/>
              </a:tblGrid>
              <a:tr h="5184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Без терпенья нет ученья. Век живи, век учись. Повторение - мать учения. С кем поведешься, от того и наберешься: от пчелки медку, от жучка навозцу.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10081.vk.me/u132373031/151484419/x_a847464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52565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332656"/>
          <a:ext cx="828092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3024336"/>
              </a:tblGrid>
              <a:tr h="54726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- сила. На бога надейся, а сам не плошай Одна голова хорошо, а две - еще лучше.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cs11104.vk.me/u132373031/151484419/x_3bc4290c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45365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928"/>
                <a:gridCol w="2962672"/>
              </a:tblGrid>
              <a:tr h="56166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bg1"/>
                          </a:solidFill>
                          <a:latin typeface="Irmologion Caps Ucs" pitchFamily="2" charset="0"/>
                          <a:ea typeface="+mn-ea"/>
                          <a:cs typeface="+mn-cs"/>
                        </a:rPr>
                        <a:t>Книга - книгой, а своим умом двигай. Под лежачий камень вода не течет.  Сладок мед, да не по две ложки в рот.</a:t>
                      </a:r>
                      <a:endParaRPr lang="ru-RU" sz="3200" dirty="0">
                        <a:solidFill>
                          <a:schemeClr val="bg1"/>
                        </a:solidFill>
                        <a:latin typeface="Irmologion Caps Ucs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11492.vk.me/u132373031/151484419/x_3c3b7ca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48965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350"/>
          <a:ext cx="8229600" cy="56169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06888"/>
                <a:gridCol w="3322712"/>
              </a:tblGrid>
              <a:tr h="56169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kern="1200" dirty="0" smtClean="0">
                        <a:solidFill>
                          <a:schemeClr val="tx1"/>
                        </a:solidFill>
                        <a:latin typeface="Irmologion Caps Ucs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Irmologion Caps Ucs" pitchFamily="2" charset="0"/>
                          <a:ea typeface="+mn-ea"/>
                          <a:cs typeface="+mn-cs"/>
                        </a:rPr>
                        <a:t>Что есть - вместе, чего нет - пополам. Честные глаза вбок не глядят. Чтобы выучиться плавать, надо влезть в воду.</a:t>
                      </a:r>
                      <a:endParaRPr lang="ru-RU" sz="3200" dirty="0">
                        <a:solidFill>
                          <a:schemeClr val="tx1"/>
                        </a:solidFill>
                        <a:latin typeface="Irmologion Caps Ucs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302700.vk.me/u132373031/150389535/x_803f7c2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45365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618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78896"/>
                <a:gridCol w="3250704"/>
              </a:tblGrid>
              <a:tr h="57606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b="1" kern="1200" dirty="0" smtClean="0">
                          <a:solidFill>
                            <a:srgbClr val="FF0000"/>
                          </a:solidFill>
                          <a:latin typeface="Irmologion Caps Ucs" pitchFamily="2" charset="0"/>
                          <a:ea typeface="+mn-ea"/>
                          <a:cs typeface="+mn-cs"/>
                        </a:rPr>
                        <a:t>Знание - сила. На бога надейся, а сам не плошай Одна голова хорошо, а две - еще лучше.</a:t>
                      </a:r>
                      <a:endParaRPr lang="ru-RU" sz="4000" dirty="0">
                        <a:solidFill>
                          <a:srgbClr val="FF0000"/>
                        </a:solidFill>
                        <a:latin typeface="Irmologion Caps Ucs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s11492.vk.me/u132373031/151484419/x_338fcc7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48245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ПАСХАЛЬНАЯ  игротека.  МАЙ 2013г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9" y="1397000"/>
          <a:ext cx="8424936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2592288"/>
              </a:tblGrid>
              <a:tr h="4624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Irmologion Caps Ucs" pitchFamily="2" charset="0"/>
                        </a:rPr>
                        <a:t>Глаза боятся, а руки делают. Дающая рука не оскудеет. Если голова на плечах есть, так и шапку достанешь.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cs302700.vk.me/u132373031/151484419/x_390509b9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52565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2912"/>
                <a:gridCol w="3106688"/>
              </a:tblGrid>
              <a:tr h="5400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 доброе дело говори смело. Глупые друг друга губят да потопляют, а умные друг дружку любят да подсобляют.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ards.solnet.ee/images/1075069014ot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48965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928"/>
                <a:gridCol w="2962672"/>
              </a:tblGrid>
              <a:tr h="5328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Новых друзей наживай, а старых не теряй. Про доброе дело говори смело. Глупые друг друга губят да потопляют, а умные друг дружку любят да подсобляют.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ards.solnet.ee/images/1076193816ris1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51845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952"/>
                <a:gridCol w="2746648"/>
              </a:tblGrid>
              <a:tr h="52565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лихости и зависти нет ни проку, ни радости. Бог видит, кто кого обидит. Кто добро творит, того Бог благословит.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ards.solnet.ee/images/1239953998p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51845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952"/>
                <a:gridCol w="2746648"/>
              </a:tblGrid>
              <a:tr h="51125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Добро не умрет, а зло пропадет. Не все коту масленница - будет и великий пост! Ласковое слово лучше сладкого пирога.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ards.solnet.ee/images/1076193832ris1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54006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920"/>
                <a:gridCol w="3034680"/>
              </a:tblGrid>
              <a:tr h="5400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Дай Бог с умным найти и потерять. От теплого слова и лед тает. По щедрости руки видно, какое сердце. Правда всего дороже.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ards.solnet.ee/images/1175520380p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49685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952"/>
                <a:gridCol w="2746648"/>
              </a:tblGrid>
              <a:tr h="50405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Сытое брюхо к молитве глухо. Добро не умрет, а зло пропадет. Кто добро творит, того Бог благословит.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cards.solnet.ee/images/1139838110pa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50405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920"/>
                <a:gridCol w="3034680"/>
              </a:tblGrid>
              <a:tr h="51125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Новых друзей наживай, а старых не теряй. Про доброе дело говори смело. Не так живи, чтобы, кто кого сможет, тот того и гложет, а так живи, чтобы людям, как себе.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hram-troicy.prihod.ru/users/67/1167/editor_files/image/Christ%20is%20Risen%2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49685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267936-D6B8-445C-B3C1-6EBD39F58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737</Words>
  <Application>Microsoft Office PowerPoint</Application>
  <PresentationFormat>Экран (4:3)</PresentationFormat>
  <Paragraphs>66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шаблон 1</vt:lpstr>
      <vt:lpstr>Урок по основам религиозных культур и светской этике: «Весёлые картинки к Пасхе»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ПАСХАЛЬНАЯ  игротека.  МАЙ 2013г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[Деловое общение]</dc:title>
  <dc:creator>валерий</dc:creator>
  <cp:lastModifiedBy>валерий</cp:lastModifiedBy>
  <cp:revision>15</cp:revision>
  <dcterms:created xsi:type="dcterms:W3CDTF">2013-04-28T12:39:18Z</dcterms:created>
  <dcterms:modified xsi:type="dcterms:W3CDTF">2013-04-28T14:50:49Z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