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320" r:id="rId3"/>
    <p:sldId id="307" r:id="rId4"/>
    <p:sldId id="308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9900"/>
    <a:srgbClr val="FF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8A1166-5E2C-4FC7-A82E-8296A440FEEA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EE2AE1-82A0-4129-8003-2232ECBC2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75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CD3C-0A6F-4D59-8B14-2A22652286F5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7487-3049-41A8-9351-8146619D2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82A4-D778-4E26-88CD-75D279684FCB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E7610-521A-43C2-9820-9493C5312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07912-C69A-417A-AB9E-230910027A56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F23A-3D98-46A7-88C4-22D75B10E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68BA7-CEDA-4A12-8C39-19F74994DEE1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B06FB-D160-4D70-AD0B-C7290C038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97E6F-6266-4A18-AA93-18840B0332AE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5DA1-9938-498C-B5DB-F7729DE6E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ED652-9988-40FA-BF58-B798AAE8F098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20269-EE9E-4AC0-A9EE-C106EA126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0B0E7-3C02-4C69-AE63-E6C6B449B988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776AA-9B0E-443F-9730-8F75BD38E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F9940-A466-4BB0-8ACC-43D85B34B692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7381-A7DB-4D56-8A08-E3F62AE84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B9AFC-5E1F-4B8B-8C8B-A5E0A3992DE6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BBAF6-9DB2-4D2B-8095-9EBBC7A74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C0CB2-B61A-4115-929B-285E7F5A42D4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13065-C18F-4C83-B794-5362AE487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B9ABC-3DA3-4D82-9D9E-C9F1C2B5A96B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1E6D3-7DCC-480B-B265-EAE81A43C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FFCC85-F62C-4E89-AE07-738CDA27F1C9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8DDBC3-E45F-4C72-AC03-B47D58DB7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1714500"/>
            <a:ext cx="64294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Таинства православной церкви</a:t>
            </a:r>
            <a:endParaRPr lang="ru-RU" sz="7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3857620" y="750889"/>
            <a:ext cx="464344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/>
          </a:p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/>
          </a:p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/>
          </a:p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/>
          <a:srcRect b="6655"/>
          <a:stretch>
            <a:fillRect/>
          </a:stretch>
        </p:blipFill>
        <p:spPr bwMode="auto">
          <a:xfrm>
            <a:off x="4139952" y="1484784"/>
            <a:ext cx="444649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683568" y="1052736"/>
            <a:ext cx="3312368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sz="1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Что такое таинство? Оно происходит от слова «тайна». </a:t>
            </a:r>
            <a:r>
              <a:rPr lang="en-US" sz="1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 любом человеке живёт ощущение, что в мире есть нечто таинственное. Зарождение человека – это тайна, а совесть, как и жизнь человеческой души, - величайшая тайна.</a:t>
            </a:r>
          </a:p>
          <a:p>
            <a:pPr indent="457200" algn="just"/>
            <a:r>
              <a:rPr lang="ru-RU" sz="1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Люди понимали, что есть в мире таинственные  силы и есть способы, культовые  символы. С помощью которых можно воспользоваться этими силами в земных интересах: познать будущее, получить здоровье или власть над силами природы и духа. Действие этой силы не зависит от воли человека. Это магия. </a:t>
            </a:r>
          </a:p>
          <a:p>
            <a:pPr indent="457200" algn="just"/>
            <a:r>
              <a:rPr lang="ru-RU" sz="1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ХРИСТИАНСКОЕ  ТАИНСТВО – ЭТО НЕ МАГИЯ.</a:t>
            </a:r>
          </a:p>
          <a:p>
            <a:pPr indent="457200" algn="ctr"/>
            <a:endParaRPr lang="ru-RU" sz="1400" b="1" dirty="0" smtClean="0">
              <a:solidFill>
                <a:srgbClr val="663300"/>
              </a:solidFill>
            </a:endParaRPr>
          </a:p>
          <a:p>
            <a:pPr indent="457200" algn="ctr"/>
            <a:endParaRPr lang="ru-RU" sz="1400" b="1" dirty="0">
              <a:solidFill>
                <a:srgbClr val="663300"/>
              </a:solidFill>
            </a:endParaRPr>
          </a:p>
          <a:p>
            <a:pPr indent="457200" algn="ctr"/>
            <a:endParaRPr lang="ru-RU" sz="1100" b="1" dirty="0" smtClean="0">
              <a:solidFill>
                <a:srgbClr val="663300"/>
              </a:solidFill>
            </a:endParaRPr>
          </a:p>
          <a:p>
            <a:pPr indent="457200" algn="ctr"/>
            <a:endParaRPr lang="ru-RU" sz="1100" b="1" dirty="0">
              <a:solidFill>
                <a:srgbClr val="663300"/>
              </a:solidFill>
            </a:endParaRPr>
          </a:p>
          <a:p>
            <a:pPr indent="457200" algn="ctr"/>
            <a:endParaRPr lang="ru-RU" sz="1100" b="1" dirty="0" smtClean="0"/>
          </a:p>
          <a:p>
            <a:pPr indent="457200" algn="ctr"/>
            <a:endParaRPr lang="ru-RU" sz="1100" b="1" dirty="0"/>
          </a:p>
          <a:p>
            <a:pPr indent="457200" algn="ctr"/>
            <a:endParaRPr lang="ru-RU" sz="1100" b="1" dirty="0" smtClean="0"/>
          </a:p>
          <a:p>
            <a:pPr indent="457200" algn="ctr"/>
            <a:endParaRPr lang="ru-RU" sz="1100" b="1" dirty="0" smtClean="0"/>
          </a:p>
          <a:p>
            <a:pPr indent="457200" 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5076056" y="1568112"/>
            <a:ext cx="331464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Сам Христос учредил Таинства. Таинство совершает Бог, а священник совершает  только священнодействия. В каждом таинстве на человека изливается особый дар Божественной благодати.  Действие это силы зависит от человека, принимающего  Таинство.</a:t>
            </a:r>
          </a:p>
          <a:p>
            <a:pPr indent="457200" algn="just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7200"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indent="457200"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indent="457200"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indent="457200"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/>
          </a:p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6"/>
            <a:ext cx="4301247" cy="613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768851" y="3861048"/>
            <a:ext cx="3929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        Если любите Меня, соблюдите Мои заповеди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(Ин. 14; 15).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Если заповеди Мои соблюдете, пребудете в любви Моей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(Ин. 15; 10).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4211960" y="2571665"/>
            <a:ext cx="44314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В православном катехизисе дается следующее определение этого Таинства: Крещение (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греч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. «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</a:rPr>
              <a:t>ваптисис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» - погружение)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есть Таинство, в котором верующий, при троекратном погружении тела в воду, с </a:t>
            </a:r>
            <a:r>
              <a:rPr lang="ru-RU" sz="1400" b="1" i="1" dirty="0" err="1" smtClean="0">
                <a:solidFill>
                  <a:schemeClr val="accent6">
                    <a:lumMod val="50000"/>
                  </a:schemeClr>
                </a:solidFill>
              </a:rPr>
              <a:t>призыванием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 Бога Отца и Сына и Святого Духа, умирает для жизни плотской, греховной, и возрождается от Духа Святого в жизнь духовную, святую. Так как Крещение есть духовное рождение, а родится человек однажды, то это Таинство не повторяется.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457200" algn="ctr"/>
            <a:endParaRPr lang="ru-RU" sz="1400" b="1" dirty="0" smtClean="0"/>
          </a:p>
          <a:p>
            <a:pPr indent="457200" algn="ctr"/>
            <a:endParaRPr lang="ru-RU" sz="2400" b="1" dirty="0"/>
          </a:p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/>
          </a:p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/>
          </a:p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1776" y="332656"/>
            <a:ext cx="3796208" cy="3558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4053292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400" b="1" i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253</Words>
  <Application>Microsoft Office PowerPoint</Application>
  <PresentationFormat>Экран (4:3)</PresentationFormat>
  <Paragraphs>36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Крещение</dc:subject>
  <dc:creator>Г.И. Непершина, г. Балашов</dc:creator>
  <cp:keywords>притвор, храм, иконостас, алтарь</cp:keywords>
  <cp:lastModifiedBy>пользователь</cp:lastModifiedBy>
  <cp:revision>113</cp:revision>
  <dcterms:modified xsi:type="dcterms:W3CDTF">2013-10-12T17:22:09Z</dcterms:modified>
  <cp:category>основы православной культуры</cp:category>
</cp:coreProperties>
</file>