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0" r:id="rId5"/>
    <p:sldId id="261" r:id="rId6"/>
    <p:sldId id="267" r:id="rId7"/>
    <p:sldId id="259" r:id="rId8"/>
    <p:sldId id="257" r:id="rId9"/>
    <p:sldId id="258" r:id="rId10"/>
    <p:sldId id="262" r:id="rId11"/>
    <p:sldId id="269" r:id="rId12"/>
    <p:sldId id="268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71" autoAdjust="0"/>
  </p:normalViewPr>
  <p:slideViewPr>
    <p:cSldViewPr>
      <p:cViewPr varScale="1">
        <p:scale>
          <a:sx n="65" d="100"/>
          <a:sy n="65" d="100"/>
        </p:scale>
        <p:origin x="-10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6CD3-2717-4617-9695-8930C63E87CA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C463-C2CF-4EAD-97B6-2DE2DCDAC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6CD3-2717-4617-9695-8930C63E87CA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C463-C2CF-4EAD-97B6-2DE2DCDAC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6CD3-2717-4617-9695-8930C63E87CA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C463-C2CF-4EAD-97B6-2DE2DCDAC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6CD3-2717-4617-9695-8930C63E87CA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C463-C2CF-4EAD-97B6-2DE2DCDAC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6CD3-2717-4617-9695-8930C63E87CA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C463-C2CF-4EAD-97B6-2DE2DCDAC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6CD3-2717-4617-9695-8930C63E87CA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C463-C2CF-4EAD-97B6-2DE2DCDAC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6CD3-2717-4617-9695-8930C63E87CA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C463-C2CF-4EAD-97B6-2DE2DCDAC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6CD3-2717-4617-9695-8930C63E87CA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C463-C2CF-4EAD-97B6-2DE2DCDAC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6CD3-2717-4617-9695-8930C63E87CA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C463-C2CF-4EAD-97B6-2DE2DCDAC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6CD3-2717-4617-9695-8930C63E87CA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C463-C2CF-4EAD-97B6-2DE2DCDAC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6CD3-2717-4617-9695-8930C63E87CA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C463-C2CF-4EAD-97B6-2DE2DCDAC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86CD3-2717-4617-9695-8930C63E87CA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FC463-C2CF-4EAD-97B6-2DE2DCDAC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gif"/><Relationship Id="rId7" Type="http://schemas.openxmlformats.org/officeDocument/2006/relationships/image" Target="../media/image33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Relationship Id="rId9" Type="http://schemas.openxmlformats.org/officeDocument/2006/relationships/image" Target="../media/image3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jpeg"/><Relationship Id="rId7" Type="http://schemas.openxmlformats.org/officeDocument/2006/relationships/image" Target="../media/image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апвпвапвап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417120" cy="5786454"/>
          </a:xfrm>
        </p:spPr>
      </p:pic>
      <p:sp>
        <p:nvSpPr>
          <p:cNvPr id="5" name="Прямоугольник 4"/>
          <p:cNvSpPr/>
          <p:nvPr/>
        </p:nvSpPr>
        <p:spPr>
          <a:xfrm>
            <a:off x="5072066" y="4071942"/>
            <a:ext cx="57150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4214818"/>
            <a:ext cx="57150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ь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4357694"/>
            <a:ext cx="57150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и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4786322"/>
            <a:ext cx="57150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я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5000636"/>
            <a:ext cx="57150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ю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4000504"/>
            <a:ext cx="57150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ё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1357290" y="1500174"/>
            <a:ext cx="4929222" cy="2184284"/>
          </a:xfrm>
          <a:prstGeom prst="cloudCallout">
            <a:avLst>
              <a:gd name="adj1" fmla="val -52694"/>
              <a:gd name="adj2" fmla="val 8914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Какими буквами можно обозначить мягкость согласного звука?</a:t>
            </a:r>
            <a:endParaRPr lang="ru-RU" sz="28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8358214" cy="6268661"/>
          </a:xfrm>
        </p:spPr>
      </p:pic>
      <p:sp>
        <p:nvSpPr>
          <p:cNvPr id="5" name="Овал 4"/>
          <p:cNvSpPr/>
          <p:nvPr/>
        </p:nvSpPr>
        <p:spPr>
          <a:xfrm>
            <a:off x="3071802" y="2714620"/>
            <a:ext cx="4357718" cy="250033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Какими буквами можно обозначить </a:t>
            </a:r>
            <a:r>
              <a:rPr lang="ru-RU" sz="2800" dirty="0" smtClean="0"/>
              <a:t>твёрдость </a:t>
            </a:r>
            <a:r>
              <a:rPr lang="ru-RU" sz="2800" dirty="0" smtClean="0"/>
              <a:t>согласного звука?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0"/>
            <a:ext cx="4714908" cy="7143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>
                <a:gd name="adj" fmla="val 49374"/>
              </a:avLst>
            </a:prstTxWarp>
          </a:bodyPr>
          <a:lstStyle/>
          <a:p>
            <a:pPr algn="ctr"/>
            <a:r>
              <a:rPr lang="ru-RU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Давайте подумаем</a:t>
            </a:r>
            <a:endParaRPr lang="ru-RU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Picture 7" descr="восклицательный знак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0"/>
            <a:ext cx="771525" cy="981075"/>
          </a:xfrm>
          <a:prstGeom prst="rect">
            <a:avLst/>
          </a:prstGeom>
          <a:noFill/>
        </p:spPr>
      </p:pic>
      <p:pic>
        <p:nvPicPr>
          <p:cNvPr id="8" name="Picture 8" descr="1260ea985d97b3ed2294f992a12ae86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4372" y="3643314"/>
            <a:ext cx="1654065" cy="252974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митм.jpg"/>
          <p:cNvPicPr>
            <a:picLocks noGrp="1" noChangeAspect="1"/>
          </p:cNvPicPr>
          <p:nvPr>
            <p:ph idx="1"/>
          </p:nvPr>
        </p:nvPicPr>
        <p:blipFill>
          <a:blip r:embed="rId2"/>
          <a:srcRect l="10690" r="7895"/>
          <a:stretch>
            <a:fillRect/>
          </a:stretch>
        </p:blipFill>
        <p:spPr>
          <a:xfrm>
            <a:off x="214282" y="-1"/>
            <a:ext cx="8215370" cy="6638683"/>
          </a:xfrm>
        </p:spPr>
      </p:pic>
      <p:sp>
        <p:nvSpPr>
          <p:cNvPr id="5" name="Прямоугольник 4"/>
          <p:cNvSpPr/>
          <p:nvPr/>
        </p:nvSpPr>
        <p:spPr>
          <a:xfrm>
            <a:off x="7572396" y="3571876"/>
            <a:ext cx="57150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ы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72198" y="571480"/>
            <a:ext cx="57150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002060"/>
                </a:solidFill>
              </a:rPr>
              <a:t>о</a:t>
            </a:r>
            <a:endParaRPr lang="ru-RU" sz="8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1285860"/>
            <a:ext cx="57150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</a:rPr>
              <a:t>у</a:t>
            </a:r>
            <a:endParaRPr lang="ru-RU" sz="72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857232"/>
            <a:ext cx="57150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а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2143116"/>
            <a:ext cx="57150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</a:rPr>
              <a:t>э</a:t>
            </a:r>
            <a:endParaRPr lang="ru-RU" sz="8000" b="1" dirty="0">
              <a:solidFill>
                <a:srgbClr val="002060"/>
              </a:solidFill>
            </a:endParaRPr>
          </a:p>
        </p:txBody>
      </p:sp>
      <p:pic>
        <p:nvPicPr>
          <p:cNvPr id="10" name="Picture 2" descr="http://s17.rimg.info/84d0d29e6c40cbb5683c3d1cce78357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0"/>
            <a:ext cx="1439125" cy="135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dog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21528"/>
            <a:ext cx="1714512" cy="1682304"/>
          </a:xfrm>
          <a:prstGeom prst="rect">
            <a:avLst/>
          </a:prstGeom>
          <a:noFill/>
        </p:spPr>
      </p:pic>
      <p:pic>
        <p:nvPicPr>
          <p:cNvPr id="14" name="Рисунок 8" descr="4958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785918" y="4429132"/>
            <a:ext cx="1428760" cy="108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ц10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4429132"/>
            <a:ext cx="714380" cy="84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ц1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8" y="4929198"/>
            <a:ext cx="1214414" cy="121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2" descr="320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187194">
            <a:off x="6859282" y="1215375"/>
            <a:ext cx="1388989" cy="67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8" descr="schmett2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86050" y="1643050"/>
            <a:ext cx="1120131" cy="102392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8429652" cy="58578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9" descr="дев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214422"/>
            <a:ext cx="865713" cy="2468202"/>
          </a:xfrm>
          <a:prstGeom prst="rect">
            <a:avLst/>
          </a:prstGeom>
          <a:noFill/>
        </p:spPr>
      </p:pic>
      <p:pic>
        <p:nvPicPr>
          <p:cNvPr id="6" name="Picture 4" descr="baby2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285860"/>
            <a:ext cx="130870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857354" y="3643314"/>
          <a:ext cx="1404928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232"/>
                <a:gridCol w="351232"/>
                <a:gridCol w="351232"/>
                <a:gridCol w="351232"/>
              </a:tblGrid>
              <a:tr h="3439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39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39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286378" y="3286124"/>
          <a:ext cx="1404928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232"/>
                <a:gridCol w="351232"/>
                <a:gridCol w="351232"/>
                <a:gridCol w="351232"/>
              </a:tblGrid>
              <a:tr h="3439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439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439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857356" y="3571876"/>
          <a:ext cx="1476368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9092"/>
                <a:gridCol w="369092"/>
                <a:gridCol w="369092"/>
                <a:gridCol w="369092"/>
              </a:tblGrid>
              <a:tr h="37242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Д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</a:rPr>
                        <a:t>ш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242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М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</a:rPr>
                        <a:t>ш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242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Л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</a:rPr>
                        <a:t>р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286380" y="3286124"/>
          <a:ext cx="1404928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232"/>
                <a:gridCol w="351232"/>
                <a:gridCol w="351232"/>
                <a:gridCol w="351232"/>
              </a:tblGrid>
              <a:tr h="34395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я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4395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М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я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4395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Л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ё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я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КУКУКУК.png"/>
          <p:cNvPicPr>
            <a:picLocks noGrp="1" noChangeAspect="1"/>
          </p:cNvPicPr>
          <p:nvPr>
            <p:ph idx="1"/>
          </p:nvPr>
        </p:nvPicPr>
        <p:blipFill>
          <a:blip r:embed="rId2"/>
          <a:srcRect l="3153" t="13293" r="9588" b="6944"/>
          <a:stretch>
            <a:fillRect/>
          </a:stretch>
        </p:blipFill>
        <p:spPr>
          <a:xfrm>
            <a:off x="1428728" y="0"/>
            <a:ext cx="6917547" cy="4786346"/>
          </a:xfrm>
        </p:spPr>
      </p:pic>
      <p:pic>
        <p:nvPicPr>
          <p:cNvPr id="5" name="Рисунок 4" descr="лджлжл.лж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46440"/>
            <a:ext cx="2071671" cy="27513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0628" y="214290"/>
            <a:ext cx="2571768" cy="24288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На берёзке и осинке по утрам висят слезинки.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214290"/>
            <a:ext cx="2571768" cy="24288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Работа по учебнику</a:t>
            </a:r>
            <a:endParaRPr lang="ru-RU" sz="4000" b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Рисунок1авекенкн65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8786842" cy="6286521"/>
          </a:xfrm>
        </p:spPr>
      </p:pic>
      <p:pic>
        <p:nvPicPr>
          <p:cNvPr id="5" name="Picture 6" descr="j033689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1357290" cy="1857686"/>
          </a:xfrm>
          <a:prstGeom prst="rect">
            <a:avLst/>
          </a:prstGeom>
          <a:noFill/>
        </p:spPr>
      </p:pic>
      <p:pic>
        <p:nvPicPr>
          <p:cNvPr id="6" name="Picture 4" descr="звонок">
            <a:hlinkClick r:id="" action="ppaction://noaction">
              <a:snd r:embed="rId4" name="chimes.wav" builtIn="1"/>
            </a:hlinkClick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143372" y="214290"/>
            <a:ext cx="2857520" cy="2016702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42910" y="2000240"/>
            <a:ext cx="757242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Plain">
              <a:avLst>
                <a:gd name="adj" fmla="val 49026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Прозвенел и смолк звонок.</a:t>
            </a:r>
            <a:br>
              <a:rPr kumimoji="0" lang="ru-RU" sz="1200" b="1" i="1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1" i="1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Начинается урок.</a:t>
            </a:r>
            <a:br>
              <a:rPr kumimoji="0" lang="ru-RU" sz="1200" b="1" i="1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1" i="1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Тихо девочки за парту сели,</a:t>
            </a:r>
            <a:br>
              <a:rPr kumimoji="0" lang="ru-RU" sz="1200" b="1" i="1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1" i="1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Тихо мальчики за парту сели,</a:t>
            </a:r>
            <a:br>
              <a:rPr kumimoji="0" lang="ru-RU" sz="1200" b="1" i="1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1" i="1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На меня все посмотрели.</a:t>
            </a:r>
            <a:endParaRPr kumimoji="0" lang="ru-RU" sz="1800" b="1" i="0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8" name="Picture 3" descr="1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4714884"/>
            <a:ext cx="1571636" cy="106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ЕНЕКН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8643966" cy="637581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572264" y="3643314"/>
            <a:ext cx="1500198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Лена </a:t>
            </a:r>
            <a:endParaRPr lang="ru-RU" sz="4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72066" y="2143116"/>
            <a:ext cx="1500198" cy="5000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Катя </a:t>
            </a:r>
            <a:endParaRPr lang="ru-RU" sz="4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2285992"/>
            <a:ext cx="1500198" cy="5000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Дима </a:t>
            </a:r>
            <a:endParaRPr lang="ru-RU" sz="4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3786190"/>
            <a:ext cx="1500198" cy="5000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Игорь </a:t>
            </a:r>
            <a:endParaRPr lang="ru-RU" sz="4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укп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1500174"/>
            <a:ext cx="1500198" cy="2295320"/>
          </a:xfrm>
          <a:prstGeom prst="rect">
            <a:avLst/>
          </a:prstGeom>
        </p:spPr>
      </p:pic>
      <p:pic>
        <p:nvPicPr>
          <p:cNvPr id="5" name="Рисунок 4" descr="фамфм.wmf"/>
          <p:cNvPicPr>
            <a:picLocks noChangeAspect="1"/>
          </p:cNvPicPr>
          <p:nvPr/>
        </p:nvPicPr>
        <p:blipFill>
          <a:blip r:embed="rId5"/>
          <a:srcRect l="57142"/>
          <a:stretch>
            <a:fillRect/>
          </a:stretch>
        </p:blipFill>
        <p:spPr>
          <a:xfrm>
            <a:off x="642910" y="214290"/>
            <a:ext cx="1071570" cy="2294824"/>
          </a:xfrm>
          <a:prstGeom prst="rect">
            <a:avLst/>
          </a:prstGeom>
        </p:spPr>
      </p:pic>
      <p:pic>
        <p:nvPicPr>
          <p:cNvPr id="6" name="Рисунок 5" descr="уммв.w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108" y="2000240"/>
            <a:ext cx="1443039" cy="1919874"/>
          </a:xfrm>
          <a:prstGeom prst="rect">
            <a:avLst/>
          </a:prstGeom>
        </p:spPr>
      </p:pic>
      <p:pic>
        <p:nvPicPr>
          <p:cNvPr id="7" name="Рисунок 6" descr="Рисунок1прол.w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7554" y="785794"/>
            <a:ext cx="1500198" cy="2289191"/>
          </a:xfrm>
          <a:prstGeom prst="rect">
            <a:avLst/>
          </a:prstGeom>
        </p:spPr>
      </p:pic>
      <p:pic>
        <p:nvPicPr>
          <p:cNvPr id="8" name="Рисунок 7" descr="О.w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214942" y="285728"/>
            <a:ext cx="1181116" cy="204234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86116" y="357166"/>
            <a:ext cx="1500198" cy="5000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Юля </a:t>
            </a:r>
            <a:endParaRPr lang="ru-RU" sz="4000" b="1" dirty="0"/>
          </a:p>
        </p:txBody>
      </p:sp>
      <p:pic>
        <p:nvPicPr>
          <p:cNvPr id="16" name="Picture 12" descr="J028371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14546" y="571480"/>
            <a:ext cx="811196" cy="11953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00781 0.4831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0.01006 0.257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19011 0.498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21406 0.302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29132 0.39884 " pathEditMode="relative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лесная реч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58214" cy="61014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5572164" cy="7143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Сколько букв и звуков?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Picture 24" descr="gallery_19_126_7040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6455" y="2571744"/>
            <a:ext cx="1582352" cy="243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3" descr="gallery_19_126_496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6910" y="2357430"/>
            <a:ext cx="1325175" cy="203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album_0906122529_442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568732" y="3429000"/>
            <a:ext cx="1589555" cy="2444752"/>
          </a:xfrm>
          <a:prstGeom prst="rect">
            <a:avLst/>
          </a:prstGeom>
          <a:noFill/>
          <a:ln/>
        </p:spPr>
      </p:pic>
      <p:pic>
        <p:nvPicPr>
          <p:cNvPr id="12" name="Picture 2" descr="дракон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0"/>
            <a:ext cx="3245386" cy="328612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643042" y="3357562"/>
            <a:ext cx="1357322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еноты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57818" y="4714884"/>
            <a:ext cx="1357322" cy="5000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</a:rPr>
              <a:t>моют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29190" y="3143248"/>
            <a:ext cx="1500198" cy="5000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пеньки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ууу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425782" cy="6143644"/>
          </a:xfrm>
        </p:spPr>
      </p:pic>
      <p:pic>
        <p:nvPicPr>
          <p:cNvPr id="5" name="Picture 24" descr="gallery_19_126_704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85992"/>
            <a:ext cx="1303744" cy="200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album_0906122529_44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3042" y="2143116"/>
            <a:ext cx="1310865" cy="2016124"/>
          </a:xfrm>
          <a:prstGeom prst="rect">
            <a:avLst/>
          </a:prstGeom>
          <a:noFill/>
          <a:ln/>
        </p:spPr>
      </p:pic>
      <p:pic>
        <p:nvPicPr>
          <p:cNvPr id="7" name="Picture 23" descr="gallery_19_126_496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7" y="1994745"/>
            <a:ext cx="1143008" cy="175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" y="0"/>
            <a:ext cx="7998244" cy="60023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3702" y="274638"/>
            <a:ext cx="204309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571480"/>
            <a:ext cx="8229600" cy="4525963"/>
          </a:xfrm>
        </p:spPr>
        <p:txBody>
          <a:bodyPr/>
          <a:lstStyle/>
          <a:p>
            <a:pPr lvl="0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Ну, ребята, всем молчать,</a:t>
            </a:r>
          </a:p>
          <a:p>
            <a:pPr lvl="0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Начинаем мы писать.</a:t>
            </a:r>
          </a:p>
          <a:p>
            <a:pPr lvl="0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Вы пишите, не спишите,</a:t>
            </a:r>
          </a:p>
          <a:p>
            <a:pPr lvl="0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Буквы лучше выводите. 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пролрол.jpg"/>
          <p:cNvPicPr>
            <a:picLocks noChangeAspect="1"/>
          </p:cNvPicPr>
          <p:nvPr/>
        </p:nvPicPr>
        <p:blipFill>
          <a:blip r:embed="rId3">
            <a:lum bright="-10000" contrast="30000"/>
          </a:blip>
          <a:srcRect l="24365" t="17556" r="17041" b="40916"/>
          <a:stretch>
            <a:fillRect/>
          </a:stretch>
        </p:blipFill>
        <p:spPr>
          <a:xfrm>
            <a:off x="0" y="0"/>
            <a:ext cx="6143644" cy="61436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531992">
            <a:off x="3564572" y="3083817"/>
            <a:ext cx="1411675" cy="2204691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ru-RU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</a:t>
            </a:r>
            <a:endParaRPr lang="ru-RU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4643446"/>
            <a:ext cx="3214678" cy="148271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Буква Е передохнула,</a:t>
            </a:r>
          </a:p>
          <a:p>
            <a:pPr>
              <a:buNone/>
            </a:pPr>
            <a:r>
              <a:rPr lang="ru-RU" dirty="0" smtClean="0"/>
              <a:t>Как  тотчас же на неё</a:t>
            </a:r>
          </a:p>
          <a:p>
            <a:pPr>
              <a:buNone/>
            </a:pPr>
            <a:r>
              <a:rPr lang="ru-RU" dirty="0" smtClean="0"/>
              <a:t>Пара птенчиков вспорхнула – </a:t>
            </a:r>
          </a:p>
          <a:p>
            <a:pPr>
              <a:buNone/>
            </a:pPr>
            <a:r>
              <a:rPr lang="ru-RU" dirty="0" smtClean="0"/>
              <a:t>Получилась буква Ё.</a:t>
            </a:r>
            <a:endParaRPr lang="ru-RU" dirty="0"/>
          </a:p>
        </p:txBody>
      </p:sp>
      <p:pic>
        <p:nvPicPr>
          <p:cNvPr id="5" name="Picture 12" descr="29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638948" flipH="1">
            <a:off x="737844" y="1179968"/>
            <a:ext cx="1428760" cy="8891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03733 4.44444E-6 L 0.03733 0.02847 L 0.07466 0.02847 L 0.07466 0.05717 L 0.11233 0.05717 L 0.11233 0.08564 L 0.14966 0.08564 L 0.14966 0.11435 L 0.18733 0.11435 L 0.18733 0.14282 L 0.22466 0.14282 L 0.22466 0.17152 L 0.26233 0.17152 L 0.26233 0.20023 " pathEditMode="relative" rAng="0" ptsTypes="FFFF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евочка за компьютером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215313" cy="6151563"/>
          </a:xfr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285852" y="714356"/>
            <a:ext cx="5600712" cy="869947"/>
          </a:xfrm>
        </p:spPr>
        <p:txBody>
          <a:bodyPr>
            <a:prstTxWarp prst="textPlain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Минутка чистописания</a:t>
            </a:r>
            <a:endParaRPr lang="ru-RU" b="1" spc="50" dirty="0">
              <a:ln w="11430">
                <a:solidFill>
                  <a:sysClr val="windowText" lastClr="0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928662" y="1928802"/>
            <a:ext cx="5357850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5400" b="1" dirty="0" smtClean="0">
                <a:solidFill>
                  <a:srgbClr val="002060"/>
                </a:solidFill>
              </a:rPr>
              <a:t>Ёё  ёл  нё</a:t>
            </a:r>
          </a:p>
          <a:p>
            <a:pPr algn="l"/>
            <a:r>
              <a:rPr lang="ru-RU" sz="5400" b="1" dirty="0" smtClean="0">
                <a:solidFill>
                  <a:srgbClr val="002060"/>
                </a:solidFill>
              </a:rPr>
              <a:t>У ёлки иголки.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7" name="Picture 7" descr="Feather_writ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7778" y="4143380"/>
            <a:ext cx="1905673" cy="103027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5715040" cy="939784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ru-RU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Найдите разницу</a:t>
            </a:r>
            <a:endParaRPr lang="ru-RU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Содержимое 5" descr="ПОППЬП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 contrast="30000"/>
          </a:blip>
          <a:srcRect l="29964" t="16731" r="25512" b="51701"/>
          <a:stretch>
            <a:fillRect/>
          </a:stretch>
        </p:blipFill>
        <p:spPr>
          <a:xfrm>
            <a:off x="1714480" y="1142984"/>
            <a:ext cx="4572032" cy="4572032"/>
          </a:xfrm>
        </p:spPr>
      </p:pic>
      <p:sp>
        <p:nvSpPr>
          <p:cNvPr id="7" name="Прямоугольник 6"/>
          <p:cNvSpPr/>
          <p:nvPr/>
        </p:nvSpPr>
        <p:spPr>
          <a:xfrm>
            <a:off x="2428860" y="2786058"/>
            <a:ext cx="1357322" cy="18573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р</a:t>
            </a:r>
            <a:r>
              <a:rPr lang="ru-RU" sz="3200" b="1" dirty="0" smtClean="0">
                <a:solidFill>
                  <a:srgbClr val="002060"/>
                </a:solidFill>
              </a:rPr>
              <a:t>ад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б</a:t>
            </a:r>
            <a:r>
              <a:rPr lang="ru-RU" sz="3200" b="1" dirty="0" smtClean="0">
                <a:solidFill>
                  <a:srgbClr val="002060"/>
                </a:solidFill>
              </a:rPr>
              <a:t>ыл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н</a:t>
            </a:r>
            <a:r>
              <a:rPr lang="ru-RU" sz="3200" b="1" dirty="0" smtClean="0">
                <a:solidFill>
                  <a:srgbClr val="002060"/>
                </a:solidFill>
              </a:rPr>
              <a:t>ос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лук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2857496"/>
            <a:ext cx="1357322" cy="18573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р</a:t>
            </a:r>
            <a:r>
              <a:rPr lang="ru-RU" sz="3200" b="1" dirty="0" smtClean="0">
                <a:solidFill>
                  <a:srgbClr val="C00000"/>
                </a:solidFill>
              </a:rPr>
              <a:t>яд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б</a:t>
            </a:r>
            <a:r>
              <a:rPr lang="ru-RU" sz="3200" b="1" dirty="0" smtClean="0">
                <a:solidFill>
                  <a:srgbClr val="C00000"/>
                </a:solidFill>
              </a:rPr>
              <a:t>ил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н</a:t>
            </a:r>
            <a:r>
              <a:rPr lang="ru-RU" sz="3200" b="1" dirty="0" smtClean="0">
                <a:solidFill>
                  <a:srgbClr val="C00000"/>
                </a:solidFill>
              </a:rPr>
              <a:t>ёс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люк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141</Words>
  <Application>Microsoft Office PowerPoint</Application>
  <PresentationFormat>Экран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Сколько букв и звуков?</vt:lpstr>
      <vt:lpstr>Слайд 5</vt:lpstr>
      <vt:lpstr>Слайд 6</vt:lpstr>
      <vt:lpstr>Е</vt:lpstr>
      <vt:lpstr>Минутка чистописания</vt:lpstr>
      <vt:lpstr>Найдите разницу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СС</dc:creator>
  <cp:lastModifiedBy>СС</cp:lastModifiedBy>
  <cp:revision>11</cp:revision>
  <dcterms:created xsi:type="dcterms:W3CDTF">2011-02-27T13:48:31Z</dcterms:created>
  <dcterms:modified xsi:type="dcterms:W3CDTF">2011-04-04T18:28:14Z</dcterms:modified>
</cp:coreProperties>
</file>