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27D6-BAEE-4F5E-828A-D4962F7373E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826D-E683-414A-838E-AE5BE81387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img-fotki.yandex.ru/get/4406/kur-valentina.13e/0_8e7d8_eac6b369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58975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Тема: Бәйлек сүзләрне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кабатлау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032" y="3429000"/>
            <a:ext cx="6224736" cy="2376264"/>
          </a:xfrm>
        </p:spPr>
        <p:txBody>
          <a:bodyPr>
            <a:normAutofit/>
          </a:bodyPr>
          <a:lstStyle/>
          <a:p>
            <a:r>
              <a:rPr lang="ru-RU" sz="2400" dirty="0" err="1"/>
              <a:t>Шаймуллина</a:t>
            </a:r>
            <a:r>
              <a:rPr lang="ru-RU" sz="2400" dirty="0"/>
              <a:t> </a:t>
            </a:r>
            <a:r>
              <a:rPr lang="ru-RU" sz="2400" dirty="0" err="1"/>
              <a:t>Зилә</a:t>
            </a:r>
            <a:r>
              <a:rPr lang="ru-RU" sz="2400" dirty="0"/>
              <a:t> </a:t>
            </a:r>
            <a:r>
              <a:rPr lang="ru-RU" sz="2400" dirty="0" err="1"/>
              <a:t>Васыйл</a:t>
            </a:r>
            <a:r>
              <a:rPr lang="ru-RU" sz="2400" dirty="0"/>
              <a:t> </a:t>
            </a:r>
            <a:r>
              <a:rPr lang="ru-RU" sz="2400" dirty="0" err="1"/>
              <a:t>кызы</a:t>
            </a:r>
            <a:r>
              <a:rPr lang="ru-RU" sz="2400" dirty="0"/>
              <a:t>, </a:t>
            </a:r>
          </a:p>
          <a:p>
            <a:r>
              <a:rPr lang="ru-RU" sz="2400" dirty="0"/>
              <a:t>2 </a:t>
            </a:r>
            <a:r>
              <a:rPr lang="ru-RU" sz="2400" dirty="0" err="1"/>
              <a:t>категорияле</a:t>
            </a:r>
            <a:r>
              <a:rPr lang="ru-RU" sz="2400" dirty="0"/>
              <a:t> </a:t>
            </a:r>
            <a:r>
              <a:rPr lang="ru-RU" sz="2400" dirty="0" err="1"/>
              <a:t>башлангыч</a:t>
            </a:r>
            <a:r>
              <a:rPr lang="ru-RU" sz="2400" dirty="0"/>
              <a:t> </a:t>
            </a:r>
            <a:r>
              <a:rPr lang="ru-RU" sz="2400" dirty="0" err="1"/>
              <a:t>класслар</a:t>
            </a:r>
            <a:r>
              <a:rPr lang="ru-RU" sz="2400" dirty="0"/>
              <a:t> </a:t>
            </a:r>
            <a:r>
              <a:rPr lang="ru-RU" sz="2400" dirty="0" err="1"/>
              <a:t>укытучысы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" name="Song-10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20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96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484784"/>
            <a:ext cx="4832920" cy="3240360"/>
          </a:xfrm>
        </p:spPr>
        <p:txBody>
          <a:bodyPr numCol="2">
            <a:normAutofit fontScale="62500" lnSpcReduction="20000"/>
          </a:bodyPr>
          <a:lstStyle/>
          <a:p>
            <a:r>
              <a:rPr lang="ru-RU" sz="36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Тест №1: </a:t>
            </a:r>
            <a:r>
              <a:rPr lang="ru-RU" sz="36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tt-RU" sz="3600" b="1" cap="all" dirty="0">
                <a:solidFill>
                  <a:srgbClr val="FF0000"/>
                </a:solidFill>
                <a:latin typeface="Times New Roman CYR"/>
                <a:ea typeface="Calibri"/>
                <a:cs typeface="+mj-cs"/>
              </a:rPr>
              <a:t>өрес </a:t>
            </a:r>
            <a:endParaRPr lang="tt-RU" sz="3600" b="1" cap="all" dirty="0" smtClean="0">
              <a:solidFill>
                <a:srgbClr val="FF0000"/>
              </a:solidFill>
              <a:latin typeface="Times New Roman CYR"/>
              <a:ea typeface="Calibri"/>
              <a:cs typeface="+mj-cs"/>
            </a:endParaRPr>
          </a:p>
          <a:p>
            <a:pPr lvl="0" algn="l">
              <a:buClr>
                <a:srgbClr val="F0A22E"/>
              </a:buClr>
              <a:buSzPct val="70000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1.Около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стола:-өстәл артында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-өстәл янында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-өстәл астында;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2.Над книгой: -китап астында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-китап алдында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-китап өстендә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3.Под стулом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:-урындык астында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-урындык өстендә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урындык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янында</a:t>
            </a:r>
          </a:p>
          <a:p>
            <a:pPr lvl="0" algn="l">
              <a:buClr>
                <a:srgbClr val="F0A22E"/>
              </a:buClr>
              <a:buSzPct val="70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F0A22E"/>
              </a:buClr>
              <a:buSzPct val="70000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3600" b="1" cap="all" dirty="0">
                <a:solidFill>
                  <a:srgbClr val="FF0000"/>
                </a:solidFill>
                <a:latin typeface="Times New Roman CYR"/>
                <a:ea typeface="Calibri"/>
              </a:rPr>
              <a:t> т</a:t>
            </a:r>
            <a:r>
              <a:rPr lang="tt-RU" sz="3600" b="1" cap="all" dirty="0">
                <a:solidFill>
                  <a:srgbClr val="FF0000"/>
                </a:solidFill>
                <a:latin typeface="Times New Roman"/>
                <a:ea typeface="Calibri"/>
              </a:rPr>
              <a:t>әр</a:t>
            </a:r>
            <a:r>
              <a:rPr lang="tt-RU" sz="3600" b="1" cap="all" dirty="0">
                <a:solidFill>
                  <a:srgbClr val="FF0000"/>
                </a:solidFill>
                <a:latin typeface="Times New Roman CYR"/>
                <a:ea typeface="Calibri"/>
              </a:rPr>
              <a:t>Җем</a:t>
            </a:r>
            <a:r>
              <a:rPr lang="tt-RU" sz="3600" b="1" cap="all" dirty="0">
                <a:solidFill>
                  <a:srgbClr val="FF0000"/>
                </a:solidFill>
                <a:latin typeface="Times New Roman"/>
                <a:ea typeface="Calibri"/>
              </a:rPr>
              <a:t>әне </a:t>
            </a:r>
            <a:r>
              <a:rPr lang="tt-RU" sz="3600" b="1" cap="all" dirty="0" smtClean="0">
                <a:solidFill>
                  <a:srgbClr val="FF0000"/>
                </a:solidFill>
                <a:latin typeface="Times New Roman"/>
                <a:ea typeface="Calibri"/>
              </a:rPr>
              <a:t>тап</a:t>
            </a:r>
            <a:r>
              <a:rPr lang="tt-RU" sz="3600" b="1" cap="all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</a:p>
          <a:p>
            <a:pPr lvl="0" algn="l">
              <a:buClr>
                <a:srgbClr val="F0A22E"/>
              </a:buClr>
              <a:buSzPct val="70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4.За Маратом: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Марат алдында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-Марат артында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-Марат янында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5.Перед школой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мәктәп артында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- мәктәп янында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мәктәп алдында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1956" y="1988840"/>
            <a:ext cx="4144888" cy="1993776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i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Бәйлекләрне тап.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1. Минем  артымда  Алсу  утыра.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2. Песи  урындык  астында  ята.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3. Марат  мәктәп  янында  яши.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4. Кибет  алдында  чәчәкләр  үсә.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5. Такта  өстендә – татар  алфавиты.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04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912768" cy="4513262"/>
          </a:xfrm>
        </p:spPr>
        <p:txBody>
          <a:bodyPr>
            <a:normAutofit/>
          </a:bodyPr>
          <a:lstStyle/>
          <a:p>
            <a:r>
              <a:rPr lang="tt-RU" sz="3600" b="1" cap="all" dirty="0">
                <a:solidFill>
                  <a:srgbClr val="FF0000"/>
                </a:solidFill>
                <a:latin typeface="Times New Roman CYR"/>
                <a:ea typeface="Calibri"/>
                <a:cs typeface="+mj-cs"/>
              </a:rPr>
              <a:t>Җөмләләр төзегез</a:t>
            </a:r>
            <a:r>
              <a:rPr lang="tt-RU" sz="3600" cap="all" dirty="0">
                <a:solidFill>
                  <a:srgbClr val="FF0000"/>
                </a:solidFill>
                <a:latin typeface="Times New Roman CYR"/>
                <a:ea typeface="Calibri"/>
                <a:cs typeface="+mj-cs"/>
              </a:rPr>
              <a:t>. 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74" y="1750064"/>
            <a:ext cx="482182" cy="3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48" y="1750064"/>
            <a:ext cx="455071" cy="3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55" y="1918708"/>
            <a:ext cx="362341" cy="41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18" y="3008791"/>
            <a:ext cx="441850" cy="2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46" y="3068017"/>
            <a:ext cx="397054" cy="26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412776"/>
            <a:ext cx="3816424" cy="2808312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Кирәкле бәйлекләрне куй</a:t>
            </a:r>
            <a:r>
              <a:rPr lang="ru-RU" sz="36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600" b="1" cap="all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ө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стәл      ….      интерактив такта.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Су     …          балыклар яши.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Плитә      …        чәйнек тора.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Ат      ….       арба.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Сеңлем  көзге        …     тора.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59632" y="3693772"/>
            <a:ext cx="7272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836712"/>
            <a:ext cx="7272808" cy="4896544"/>
          </a:xfrm>
        </p:spPr>
        <p:txBody>
          <a:bodyPr>
            <a:normAutofit/>
          </a:bodyPr>
          <a:lstStyle/>
          <a:p>
            <a:r>
              <a:rPr lang="ru-RU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Дәреслек  белән эшлибез</a:t>
            </a:r>
            <a:r>
              <a:rPr lang="ru-RU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:</a:t>
            </a:r>
            <a:r>
              <a:rPr lang="ru-RU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br>
              <a:rPr lang="ru-RU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r>
              <a:rPr lang="ru-RU" sz="28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28 </a:t>
            </a:r>
            <a:r>
              <a:rPr lang="ru-RU" sz="24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нче </a:t>
            </a:r>
            <a:r>
              <a:rPr lang="ru-RU" sz="2400" b="1" i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бит  </a:t>
            </a:r>
            <a:r>
              <a:rPr lang="ru-RU" sz="28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 </a:t>
            </a:r>
            <a:r>
              <a:rPr lang="ru-RU" sz="24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нче күнегү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59632" y="3693772"/>
            <a:ext cx="7272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16" y="3693772"/>
            <a:ext cx="895901" cy="70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3313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1.Әти кем алдында?</a:t>
            </a:r>
          </a:p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2.Ул  әни алдындамы?</a:t>
            </a:r>
          </a:p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Әби  янында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кемнәр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4.Бабай артында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баламы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Ә шалкан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кайда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Бала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алдында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әтиме?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4140" y="1772816"/>
            <a:ext cx="4680520" cy="2880320"/>
          </a:xfrm>
        </p:spPr>
        <p:txBody>
          <a:bodyPr>
            <a:normAutofit fontScale="77500" lnSpcReduction="20000"/>
          </a:bodyPr>
          <a:lstStyle/>
          <a:p>
            <a:r>
              <a:rPr lang="tt-RU" sz="3600" b="1" cap="all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Тест №2 </a:t>
            </a:r>
            <a:r>
              <a:rPr lang="tt-RU" sz="3600" b="1" cap="all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“әйеме? юкмы?” </a:t>
            </a:r>
            <a:endParaRPr lang="tt-RU" sz="3600" b="1" cap="all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1. Бабай артында кыз.( + , - )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2. Эт алдында кыз. ( + , - )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3. Бабай артында әби. ( + , - )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4. Эт алдында песи. ( + , - )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dirty="0">
                <a:solidFill>
                  <a:srgbClr val="002060"/>
                </a:solidFill>
                <a:latin typeface="Franklin Gothic Book"/>
              </a:rPr>
              <a:t>5. Тычкан алдында песи. ( + , - 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174</TotalTime>
  <Words>239</Words>
  <Application>Microsoft Office PowerPoint</Application>
  <PresentationFormat>Экран (4:3)</PresentationFormat>
  <Paragraphs>52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Тема: Бәйлек сүзләрне        кабатлау.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Бәйлекләр (послелоги)</dc:title>
  <dc:creator>Юлдуз</dc:creator>
  <cp:lastModifiedBy>Зилч</cp:lastModifiedBy>
  <cp:revision>21</cp:revision>
  <dcterms:created xsi:type="dcterms:W3CDTF">2011-10-10T10:59:25Z</dcterms:created>
  <dcterms:modified xsi:type="dcterms:W3CDTF">2013-10-28T15:46:12Z</dcterms:modified>
</cp:coreProperties>
</file>