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8" r:id="rId2"/>
    <p:sldId id="256" r:id="rId3"/>
    <p:sldId id="257" r:id="rId4"/>
    <p:sldId id="291" r:id="rId5"/>
    <p:sldId id="29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81" r:id="rId20"/>
    <p:sldId id="271" r:id="rId21"/>
    <p:sldId id="273" r:id="rId22"/>
    <p:sldId id="290" r:id="rId23"/>
    <p:sldId id="274" r:id="rId24"/>
    <p:sldId id="293" r:id="rId25"/>
    <p:sldId id="275" r:id="rId26"/>
    <p:sldId id="276" r:id="rId27"/>
    <p:sldId id="277" r:id="rId28"/>
    <p:sldId id="294" r:id="rId29"/>
    <p:sldId id="284" r:id="rId30"/>
    <p:sldId id="280" r:id="rId31"/>
    <p:sldId id="282" r:id="rId32"/>
    <p:sldId id="278" r:id="rId33"/>
    <p:sldId id="283" r:id="rId34"/>
    <p:sldId id="287" r:id="rId35"/>
    <p:sldId id="295" r:id="rId36"/>
    <p:sldId id="279" r:id="rId37"/>
    <p:sldId id="285" r:id="rId38"/>
    <p:sldId id="286" r:id="rId39"/>
    <p:sldId id="296" r:id="rId40"/>
    <p:sldId id="288" r:id="rId41"/>
    <p:sldId id="28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04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35CF6-DF2A-4D59-9DBC-0BC5C22C84D8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DB02-B282-472C-A7E7-177D4F91C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2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DB02-B282-472C-A7E7-177D4F91CC6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1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DB02-B282-472C-A7E7-177D4F91CC6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1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593AE15-53BE-40F4-A179-AA6409C1D15F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3E4740B-83EC-4E88-A197-5428DA778976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AE15-53BE-40F4-A179-AA6409C1D15F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740B-83EC-4E88-A197-5428DA778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AE15-53BE-40F4-A179-AA6409C1D15F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740B-83EC-4E88-A197-5428DA778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AE15-53BE-40F4-A179-AA6409C1D15F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740B-83EC-4E88-A197-5428DA778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AE15-53BE-40F4-A179-AA6409C1D15F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740B-83EC-4E88-A197-5428DA778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AE15-53BE-40F4-A179-AA6409C1D15F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740B-83EC-4E88-A197-5428DA778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AE15-53BE-40F4-A179-AA6409C1D15F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740B-83EC-4E88-A197-5428DA778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AE15-53BE-40F4-A179-AA6409C1D15F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740B-83EC-4E88-A197-5428DA778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AE15-53BE-40F4-A179-AA6409C1D15F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740B-83EC-4E88-A197-5428DA778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AE15-53BE-40F4-A179-AA6409C1D15F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740B-83EC-4E88-A197-5428DA778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AE15-53BE-40F4-A179-AA6409C1D15F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740B-83EC-4E88-A197-5428DA7789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AE15-53BE-40F4-A179-AA6409C1D15F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740B-83EC-4E88-A197-5428DA7789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nsportal.ru/yulya40198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A6piMCnVBZ0" TargetMode="Externa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Po-26-u393E&amp;list=LLw8K_PAhmPt4RPzczwNT_ww&amp;feature=mh_lolz" TargetMode="External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11" Type="http://schemas.openxmlformats.org/officeDocument/2006/relationships/image" Target="../media/image94.jpeg"/><Relationship Id="rId5" Type="http://schemas.openxmlformats.org/officeDocument/2006/relationships/image" Target="../media/image88.pn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13" Type="http://schemas.openxmlformats.org/officeDocument/2006/relationships/image" Target="../media/image120.jpeg"/><Relationship Id="rId18" Type="http://schemas.openxmlformats.org/officeDocument/2006/relationships/image" Target="../media/image12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12" Type="http://schemas.openxmlformats.org/officeDocument/2006/relationships/image" Target="../media/image119.png"/><Relationship Id="rId17" Type="http://schemas.openxmlformats.org/officeDocument/2006/relationships/image" Target="../media/image12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11" Type="http://schemas.openxmlformats.org/officeDocument/2006/relationships/image" Target="../media/image118.jpeg"/><Relationship Id="rId5" Type="http://schemas.openxmlformats.org/officeDocument/2006/relationships/image" Target="../media/image112.jpeg"/><Relationship Id="rId15" Type="http://schemas.openxmlformats.org/officeDocument/2006/relationships/image" Target="../media/image122.jpeg"/><Relationship Id="rId10" Type="http://schemas.openxmlformats.org/officeDocument/2006/relationships/image" Target="../media/image117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Relationship Id="rId14" Type="http://schemas.openxmlformats.org/officeDocument/2006/relationships/image" Target="../media/image1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13" Type="http://schemas.openxmlformats.org/officeDocument/2006/relationships/image" Target="../media/image137.jpeg"/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12" Type="http://schemas.openxmlformats.org/officeDocument/2006/relationships/image" Target="../media/image136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11" Type="http://schemas.openxmlformats.org/officeDocument/2006/relationships/image" Target="../media/image135.jpeg"/><Relationship Id="rId5" Type="http://schemas.openxmlformats.org/officeDocument/2006/relationships/image" Target="../media/image129.jpeg"/><Relationship Id="rId15" Type="http://schemas.openxmlformats.org/officeDocument/2006/relationships/image" Target="../media/image139.jpeg"/><Relationship Id="rId10" Type="http://schemas.openxmlformats.org/officeDocument/2006/relationships/image" Target="../media/image134.jpeg"/><Relationship Id="rId4" Type="http://schemas.openxmlformats.org/officeDocument/2006/relationships/image" Target="../media/image128.jpeg"/><Relationship Id="rId9" Type="http://schemas.openxmlformats.org/officeDocument/2006/relationships/image" Target="../media/image133.jpeg"/><Relationship Id="rId14" Type="http://schemas.openxmlformats.org/officeDocument/2006/relationships/image" Target="../media/image1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28800"/>
            <a:ext cx="5144546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Окончила Сенгилеевское педагогическое училище в 200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году, Ульяновский педагогический университет в 2007 году.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916832"/>
            <a:ext cx="4176464" cy="398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4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8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МОЯ ЦЕЛЬ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72" y="1340768"/>
            <a:ext cx="9125728" cy="2304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Помочь детям вырасти самостоятельными, успешными, уверенными в своих силах личностями, занять свое достойное место в жизни, умеющими постоянно самосовершенствоваться и быть ответственными за себя и своих близких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хр\работа в группах\DSC085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27022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8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5545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работаю по программе «2100»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хр\работаю по прогр 2100\DSC09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49924"/>
            <a:ext cx="3150096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049924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Никто не может ответить на вопрос: какие знания нужно иметь  детям, чтобы найти свое место в жизни? Ответить на него непросто, так как неизвестно, в каких условиях будут жить наши дети. Как и авторы данной программы, я считаю, что у детей нужно формировать умения, которые обязательно им пригодятся.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480" y="1390722"/>
            <a:ext cx="4680520" cy="39456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Какие это умения?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умение планировать свою деятельность;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-умение отстаивать свою точку зрения и слушать собеседника;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-умение сравнивать, обобщать, анализировать;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-умение соотносить поступки с принятыми этическими принципами.</a:t>
            </a:r>
          </a:p>
          <a:p>
            <a:pPr marL="0" indent="0">
              <a:buNone/>
            </a:pP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Эти умения называются универсальными учебными действиями (УУД)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Таким образом,  программа «2100» соответствует требованиям ФГОС.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Documents and Settings\Admin\Рабочий стол\хр\работа в группах\DSC085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67082"/>
            <a:ext cx="3391926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50131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Documents and Settings\Admin\Рабочий стол\хр\компьют\DSC090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" y="1459640"/>
            <a:ext cx="3480387" cy="26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хр\работа в группах\DSC08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744416" cy="49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8504" y="1772816"/>
            <a:ext cx="4940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каждом уроке организую групповую форму работы. Благодаря ей формирование  личностных, регулятивных, познавательных, коммуникативных умений происходит более быстро.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9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17133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ИКТ позволяет сделать процесс обучения более увлекательным и интересным. Ребята получают больше возможностей для развития логического и алгоритмического мышления, воображения и познания мира.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Рабочий стол\хр\компьют\DSC072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9735"/>
            <a:ext cx="5184576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17133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Также в электронном пространстве класса я готовлю задания, выполнив которые, ребята закрепят новый материал.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05866"/>
            <a:ext cx="6048672" cy="378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РАСПРОСТРАНЕНИЕ ОПЫТА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5" y="1412776"/>
            <a:ext cx="8928992" cy="19293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Свои методические разработки я публикую в электронных СМИ: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nsportal.ru/yulya401980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713159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28800"/>
            <a:ext cx="4402832" cy="45545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Выступаю на методических объединениях перед коллегами своей школы, имела опыт выступления в педагогическом коллективе школы №1000 с презентацией по теме «Освоение деятельностного подхода в начальной школе в соответствии с требованиями ФГОС.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4" y="1484784"/>
            <a:ext cx="33603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Documents and Settings\Admin\Рабочий стол\хр\метод об\DSC085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4" y="4153390"/>
            <a:ext cx="3402632" cy="25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 В ПРОЕКТНОЙ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921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Наши проекты: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246107" cy="24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32" y="4293096"/>
            <a:ext cx="3155843" cy="23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3078088" cy="230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56" y="2564904"/>
            <a:ext cx="3147223" cy="236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29" y="4293096"/>
            <a:ext cx="3155843" cy="23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2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хр\Новая папка\DSC08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52" y="2506680"/>
            <a:ext cx="3240360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\Рабочий стол\хр\Новая папка\DSC084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92" y="3134840"/>
            <a:ext cx="2670568" cy="356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Admin\Рабочий стол\хр\Новая папка\DSC085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" y="3134840"/>
            <a:ext cx="2703168" cy="360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632" y="1412776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Создали мультфильм «Каша из топора» и разместили его на сайте МЦКО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рубрике «Детское творчество»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www.youtube.com/watch?v=A6piMCnVBZ0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 Храбровой Юлии Николаевны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хр\мои ученики\DSC076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50982"/>
            <a:ext cx="6120680" cy="344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01000" cy="12813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Проекты также участвовали в конкурсе на сайте «ЗАВУЧ.ИНФО»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4" y="2387601"/>
            <a:ext cx="2457558" cy="347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32" y="2924944"/>
            <a:ext cx="2591539" cy="366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87601"/>
            <a:ext cx="2691739" cy="380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2705745" cy="382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637662" cy="37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5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 УЧЕНИКОВ  В УЧЕБНОЙ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5563"/>
            <a:ext cx="9142415" cy="7176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Результаты проверочных работ</a:t>
            </a:r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35896" y="2655004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87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35288" y="1325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7" y="1844824"/>
            <a:ext cx="3856367" cy="491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533129" cy="494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7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6548" y="441537"/>
            <a:ext cx="9260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800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 стараюсь сделать процесс обучения максимально комфортным. Не секрет, что на результаты  учебной деятельности влияет эмоциональное самочувствие ребенка. Немаловажную роль играет атмосфера в коллективе. А правильно выстроенная воспитательная работа будет содействовать сплочению учащихся.</a:t>
            </a:r>
          </a:p>
        </p:txBody>
      </p:sp>
      <p:pic>
        <p:nvPicPr>
          <p:cNvPr id="1026" name="Picture 2" descr="C:\Documents and Settings\Admin\Рабочий стол\хр\прогулдки\DSC072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39" y="3660125"/>
            <a:ext cx="5260697" cy="295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28" y="1484784"/>
            <a:ext cx="25922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0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63420"/>
            <a:ext cx="892899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цели воспитательной работы школы №1003: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адаптации личности в современном мире;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развития творческой самостоятельности обучающихся в урочной и внеурочной деятельности.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Исходя из данной цели за 2012-2013 учебный год были проведены внеклассные мероприятия, классные часы по следующим приоритетным направлениям:</a:t>
            </a:r>
            <a:endParaRPr kumimoji="0" lang="ru-RU" sz="800" b="1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атмосферы толерантности в школе;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Патриотическое воспитание;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Художественно-эстетическое воспитание;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Духовно-нравственное воспитание;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Спортивно-оздоровительное;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Трудовое воспитание;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Личностное развитие;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Интеллектуальное развитие.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54776" cy="508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0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dmin\Рабочий стол\хр\экскур\DSC085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3775968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хр\экскур\DSC083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68" y="1972066"/>
            <a:ext cx="3582320" cy="26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Рабочий стол\хр\экскур\DSC071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151446" cy="23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549960"/>
            <a:ext cx="802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«Коломенское», «Древняя Русь», «Война 1812 года».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хр\празд и дискот\DSC087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" y="390675"/>
            <a:ext cx="3576317" cy="26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хр\празд и дискот\DSC091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87" y="390675"/>
            <a:ext cx="2767856" cy="20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Documents and Settings\Admin\Рабочий стол\папка\DSC070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98" y="3072913"/>
            <a:ext cx="3785394" cy="21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Documents and Settings\Admin\Рабочий стол\папка\DSC081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1" y="3140968"/>
            <a:ext cx="3112075" cy="23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Documents and Settings\Admin\Рабочий стол\папка\DSC086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16" y="2636912"/>
            <a:ext cx="2693920" cy="20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Documents and Settings\Admin\Рабочий стол\папка\DSC0863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9007" y="537321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Праздники: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«Посвящение в первоклассники», «Новый год», «23 февраля»,      « 8 марта».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6003" y="6019547"/>
            <a:ext cx="9160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Поздравления для мамы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8"/>
              </a:rPr>
              <a:t>www.youtube.com/watch?v=Po-26-u393E&amp;list=LLw8K_PAhmPt4RPzczwNT_ww&amp;feature=mh_lolz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7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5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75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75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20888"/>
            <a:ext cx="4272667" cy="319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82" y="2420887"/>
            <a:ext cx="4264824" cy="319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48" y="1391036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Классные часы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«Доброе слово и кошке приятно», «Мамины руки», «Волшебные» слова».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268760"/>
            <a:ext cx="5935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Дискотеки и </a:t>
            </a:r>
            <a:r>
              <a:rPr lang="ru-RU" sz="4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чаепития</a:t>
            </a:r>
            <a:endParaRPr lang="ru-RU" sz="4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816197"/>
            <a:ext cx="4255203" cy="318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3181"/>
            <a:ext cx="3250233" cy="43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0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318774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Готовим подарки для родителей и друзей на каждый праздник.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Admin\Рабочий стол\хр\поделки на празд\DSC086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127896" cy="23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Admin\Рабочий стол\хр\поделки на празд\DSC086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12" y="2312876"/>
            <a:ext cx="2839864" cy="212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Documents and Settings\Admin\Рабочий стол\хр\поделки на празд\DSC086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93594"/>
            <a:ext cx="2964299" cy="22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Documents and Settings\Admin\Рабочий стол\хр\поделки на празд\DSC083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4" y="4080115"/>
            <a:ext cx="3109592" cy="233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Documents and Settings\Admin\Рабочий стол\хр\поделки на празд\DSC086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57" y="4293096"/>
            <a:ext cx="3085525" cy="23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Documents and Settings\Admin\Рабочий стол\хр\поделки на празд\DSC086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55" y="4602856"/>
            <a:ext cx="2669253" cy="20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14300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1616" y="2276872"/>
            <a:ext cx="5832648" cy="26540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Храброва Юлия Николаевна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работы: ГБОУ СОШ №1003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стаж: 6 лет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хр\это я\DSC090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142644" cy="419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3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хр\на переменах\DSC085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Рабочий стол\хр\на переменах\DSC085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4978"/>
            <a:ext cx="4001313" cy="30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12776"/>
            <a:ext cx="910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переменах дети имеют возможность поиграть в любимые игры.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хр\доп образ\DSC088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" y="3068960"/>
            <a:ext cx="4352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Admin\Рабочий стол\хр\доп образ\d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19" y="2204864"/>
            <a:ext cx="4301649" cy="32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800" y="139034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 учебы дети отдыхают активно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хр\прогулдки\DSC09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0" y="2492896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Рабочий стол\хр\прогулдки\DSC072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5482"/>
            <a:ext cx="4102424" cy="23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Рабочий стол\хр\прогулдки\DSC072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21853"/>
            <a:ext cx="4256439" cy="23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49446" y="1297755"/>
            <a:ext cx="911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Игры на прогулках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хр\творч работы детей\Изображение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0174"/>
            <a:ext cx="2160240" cy="297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Admin\Рабочий стол\хр\творч работы детей\Изображение 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88" y="2211092"/>
            <a:ext cx="2962189" cy="21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Admin\Рабочий стол\хр\творч работы детей\DSC083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Documents and Settings\Admin\Рабочий стол\хр\творч работы детей\DSC083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05" y="4116898"/>
            <a:ext cx="3066002" cy="22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Documents and Settings\Admin\Рабочий стол\хр\творч работы детей\Изображение 0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0" y="4941168"/>
            <a:ext cx="2492795" cy="18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792" y="126876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Творческие работы детей, которые участвовали в международных дистанционных конкурсах.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C:\Documents and Settings\Admin\Рабочий стол\хр\творч работы детей\DSC0836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7112"/>
            <a:ext cx="2815861" cy="2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3"/>
            <a:ext cx="7620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548063"/>
            <a:ext cx="7620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4004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38" y="2081988"/>
            <a:ext cx="1962151" cy="277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548063"/>
            <a:ext cx="571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700463"/>
            <a:ext cx="571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063382"/>
            <a:ext cx="1944953" cy="275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857625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16" y="2063192"/>
            <a:ext cx="1992168" cy="281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1988"/>
            <a:ext cx="2007320" cy="283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60" y="3878177"/>
            <a:ext cx="2065352" cy="292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71017"/>
            <a:ext cx="2033115" cy="28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62" y="1401550"/>
            <a:ext cx="907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Сертификаты и дипломы за подготовку победителей и участников викторин и олимпиад.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4176" y="141824"/>
            <a:ext cx="44253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4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4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4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4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4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2051720" cy="290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69"/>
            <a:ext cx="2049674" cy="290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88" y="1400217"/>
            <a:ext cx="2056745" cy="290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97237"/>
            <a:ext cx="2050630" cy="290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17755"/>
            <a:ext cx="2079625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85956"/>
            <a:ext cx="1989734" cy="280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977" y="3985956"/>
            <a:ext cx="1914525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25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Рабочий стол\хр\грамоты мои\школьн\c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7712"/>
            <a:ext cx="2376264" cy="32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Admin\Рабочий стол\хр\грамоты мои\школьн\cvcv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63801"/>
            <a:ext cx="2265264" cy="31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Admin\Рабочий стол\хр\грамоты мои\школьн\u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73937"/>
            <a:ext cx="2083768" cy="28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Documents and Settings\Admin\Рабочий стол\хр\грамоты мои\школьн\xdg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63801"/>
            <a:ext cx="2293992" cy="31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9361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Грамоты за участие и победу в школьных конкурсах.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Admin\Рабочий стол\хр\грамоты мои\окруж грам\7t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4" y="2276872"/>
            <a:ext cx="2304256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ocuments and Settings\Admin\Рабочий стол\хр\грамоты мои\окруж грам\r5y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98" y="3645024"/>
            <a:ext cx="2232248" cy="30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Documents and Settings\Admin\Рабочий стол\хр\грамоты мои\окруж грам\sshd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5513"/>
            <a:ext cx="2241574" cy="308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Documents and Settings\Admin\Рабочий стол\хр\грамоты мои\окруж грам\yiy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00" y="3371840"/>
            <a:ext cx="2345478" cy="32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5516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Грамоты за  победы и участие в окружных конкурсах.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85" y="1266662"/>
            <a:ext cx="8887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Награды за подготовку участников  и победителей всероссийских творческих дистанционных конкурсов.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7" y="2103751"/>
            <a:ext cx="1942952" cy="274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88" y="2127379"/>
            <a:ext cx="2006425" cy="283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5" y="2109843"/>
            <a:ext cx="193433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10" y="2130602"/>
            <a:ext cx="1919664" cy="271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45" y="2852936"/>
            <a:ext cx="2013085" cy="28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11188"/>
            <a:ext cx="2079700" cy="294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8121"/>
            <a:ext cx="1850473" cy="261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5" y="4121148"/>
            <a:ext cx="1853714" cy="262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59" y="4121148"/>
            <a:ext cx="1891080" cy="2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405188"/>
            <a:ext cx="47625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5" y="4312193"/>
            <a:ext cx="1809405" cy="255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557588"/>
            <a:ext cx="47625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709988"/>
            <a:ext cx="47625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3862388"/>
            <a:ext cx="47625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93" y="4217088"/>
            <a:ext cx="1866904" cy="264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08" y="4681114"/>
            <a:ext cx="1440160" cy="203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04" y="4644273"/>
            <a:ext cx="1430817" cy="202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31" y="4551844"/>
            <a:ext cx="1480128" cy="208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69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5"/>
            <a:ext cx="2051720" cy="291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6" y="20575"/>
            <a:ext cx="2081534" cy="29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2088232" cy="295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151"/>
            <a:ext cx="2088232" cy="295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2972319"/>
            <a:ext cx="2053955" cy="290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94" y="2934363"/>
            <a:ext cx="2108966" cy="298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27" y="2956647"/>
            <a:ext cx="2175729" cy="307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72320"/>
            <a:ext cx="2085779" cy="295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6" y="764704"/>
            <a:ext cx="20050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770424"/>
            <a:ext cx="201771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15350"/>
            <a:ext cx="1954287" cy="277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38" y="4022725"/>
            <a:ext cx="20050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03215"/>
            <a:ext cx="2016224" cy="284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38" y="3903215"/>
            <a:ext cx="1980109" cy="279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2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80" y="1556792"/>
            <a:ext cx="6840760" cy="47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3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хр\посл стр\DSC091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1700808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«Стань творцом и тогда каждый новый шаг в твоей профессиональной деятельности станет открытием мира души ребенка.»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0" y="2276872"/>
            <a:ext cx="92118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u="sng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4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056784" cy="505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4" y="188640"/>
            <a:ext cx="9144000" cy="1143008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2721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ение квалификации прошла в 2012 году в Московском институте открытого образования по теме: «ИКТ-компетентность учителя начальных классов. Модуль 1»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хр\грамоты мои\сертификатыкурсов\Scan5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3038841"/>
            <a:ext cx="5040560" cy="34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хр\компьют\DSC09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88907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281" y="1268760"/>
            <a:ext cx="9073181" cy="1857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Посещение педагогических марафонов, семинаров, конференций, видеоконференций- неотъемлемая составляющая моей профессиональной деятельности.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Admin\Рабочий стол\хр\грамоты мои\сертификатыкурсов\hc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6776"/>
            <a:ext cx="2592288" cy="35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Admin\Рабочий стол\хр\грамоты мои\сертификатыкурсов\76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287">
            <a:off x="4694454" y="2957971"/>
            <a:ext cx="4282877" cy="30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65856"/>
            <a:ext cx="2592288" cy="356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5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Всероссийские педагогические видеоконференции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Admin\Рабочий стол\хр\грамоты мои\видеоконференции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8" y="1447016"/>
            <a:ext cx="2624662" cy="36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Рабочий стол\хр\грамоты мои\видеоконференции\eryt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9774"/>
            <a:ext cx="2591945" cy="35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\Рабочий стол\хр\грамоты мои\видеоконференции\fv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54924"/>
            <a:ext cx="2620029" cy="36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Admin\Рабочий стол\хр\грамоты мои\видеоконференции\Scan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352"/>
            <a:ext cx="2771800" cy="381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Посещенные мною семинары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Рабочий стол\хр\грамоты мои\участие в семинар\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4242"/>
            <a:ext cx="3851995" cy="2800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Рабочий стол\хр\грамоты мои\участие в семинар\q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72" y="1412776"/>
            <a:ext cx="3384376" cy="2460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Admin\Рабочий стол\хр\грамоты мои\участие в семинар\Sca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57054"/>
            <a:ext cx="2448272" cy="3800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Admin\Рабочий стол\хр\грамоты мои\участие в семинар\w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78705"/>
            <a:ext cx="3228716" cy="2347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Рабочий стол\хр\грамоты мои\участие в семинар\Scan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03929"/>
            <a:ext cx="2584312" cy="3553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Documents and Settings\Admin\Рабочий стол\хр\грамоты мои\участие в семинар\cтр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12028"/>
            <a:ext cx="2427102" cy="3337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347</TotalTime>
  <Words>687</Words>
  <Application>Microsoft Office PowerPoint</Application>
  <PresentationFormat>Экран (4:3)</PresentationFormat>
  <Paragraphs>73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Тема5</vt:lpstr>
      <vt:lpstr>Презентация PowerPoint</vt:lpstr>
      <vt:lpstr>  Портфолио учителя начальных классов Храбровой Юлии Николаевны        Москва 2013</vt:lpstr>
      <vt:lpstr>Общие сведения</vt:lpstr>
      <vt:lpstr>Презентация PowerPoint</vt:lpstr>
      <vt:lpstr>Презентация PowerPoint</vt:lpstr>
      <vt:lpstr>Самообразование</vt:lpstr>
      <vt:lpstr>Презентация PowerPoint</vt:lpstr>
      <vt:lpstr>Всероссийские педагогические видеоконференции</vt:lpstr>
      <vt:lpstr>Посещенные мною семинары</vt:lpstr>
      <vt:lpstr>МОЯ ЦЕЛЬ</vt:lpstr>
      <vt:lpstr>МЕТОДИЧЕСКАЯ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РАСПРОСТРАНЕНИЕ ОПЫТА</vt:lpstr>
      <vt:lpstr>Презентация PowerPoint</vt:lpstr>
      <vt:lpstr>ДОСТИЖЕНИЯ В ПРОЕКТНОЙ ДЕЯТЕЛЬНОСТИ</vt:lpstr>
      <vt:lpstr>Презентация PowerPoint</vt:lpstr>
      <vt:lpstr>Презентация PowerPoint</vt:lpstr>
      <vt:lpstr>ДОСТИЖЕНИЯ УЧЕНИКОВ  В УЧЕБНОЙ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Месси</cp:lastModifiedBy>
  <cp:revision>50</cp:revision>
  <dcterms:created xsi:type="dcterms:W3CDTF">2013-07-11T13:21:13Z</dcterms:created>
  <dcterms:modified xsi:type="dcterms:W3CDTF">2013-10-28T10:05:26Z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2802729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D5.1.6</vt:lpwstr>
  </property>
</Properties>
</file>