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0" r:id="rId4"/>
    <p:sldId id="293" r:id="rId5"/>
    <p:sldId id="291" r:id="rId6"/>
    <p:sldId id="295" r:id="rId7"/>
    <p:sldId id="296" r:id="rId8"/>
    <p:sldId id="297" r:id="rId9"/>
    <p:sldId id="299" r:id="rId10"/>
    <p:sldId id="300" r:id="rId11"/>
    <p:sldId id="327" r:id="rId12"/>
    <p:sldId id="302" r:id="rId13"/>
    <p:sldId id="328" r:id="rId14"/>
    <p:sldId id="304" r:id="rId15"/>
    <p:sldId id="305" r:id="rId16"/>
    <p:sldId id="322" r:id="rId17"/>
    <p:sldId id="307" r:id="rId18"/>
    <p:sldId id="324" r:id="rId19"/>
    <p:sldId id="310" r:id="rId20"/>
    <p:sldId id="325" r:id="rId21"/>
    <p:sldId id="312" r:id="rId22"/>
    <p:sldId id="326" r:id="rId23"/>
    <p:sldId id="315" r:id="rId24"/>
    <p:sldId id="317" r:id="rId25"/>
    <p:sldId id="329" r:id="rId26"/>
    <p:sldId id="318" r:id="rId27"/>
    <p:sldId id="330" r:id="rId28"/>
    <p:sldId id="320" r:id="rId29"/>
    <p:sldId id="321" r:id="rId30"/>
    <p:sldId id="277" r:id="rId31"/>
    <p:sldId id="331" r:id="rId32"/>
    <p:sldId id="279" r:id="rId33"/>
    <p:sldId id="333" r:id="rId34"/>
    <p:sldId id="334" r:id="rId35"/>
    <p:sldId id="332" r:id="rId36"/>
    <p:sldId id="335" r:id="rId37"/>
    <p:sldId id="336" r:id="rId38"/>
    <p:sldId id="337" r:id="rId39"/>
    <p:sldId id="338" r:id="rId40"/>
    <p:sldId id="339" r:id="rId41"/>
    <p:sldId id="340" r:id="rId42"/>
    <p:sldId id="282" r:id="rId43"/>
    <p:sldId id="283" r:id="rId44"/>
    <p:sldId id="284" r:id="rId45"/>
    <p:sldId id="285" r:id="rId46"/>
    <p:sldId id="341" r:id="rId47"/>
    <p:sldId id="342" r:id="rId48"/>
    <p:sldId id="34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D911-A830-4D68-BA5D-2AE09E8A31B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ve4fun.ru/pictures/img_37744038_11389_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2008-07.photosight.ru/09/2750555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2005-06.photosight.ru/14/902876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acroclub.ru/gallery/data/521/-_-_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hotoregion.ru/data/media/2/resized_DSC01573-11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62.beon.ru/23/66/726623/31/20001831/051209cheremuha.jpe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ravnic.ru/images/herbs/24.gi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ile.interfotki.ru/photo/14/63/146357/u2d0ah_cont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umushka.com/uploads/posts/2009-07/1248185372_romashka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51.radikal.ru/i133/0810/69/a586428be55c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lintsy.ru/foto/sfoto/1_1006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8715404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Лекарственные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растения за околицей нашего села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Малёвка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 «Поле чудес»</a:t>
            </a:r>
            <a:endParaRPr lang="ru-RU" sz="4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6141361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lang="ru-RU" sz="36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3600" dirty="0" smtClean="0"/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Бусы красные висят,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Из кустов на нас глядят.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Очень любят бусы эти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Дети, птицы и медведи.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В народной медицине плоды </a:t>
            </a:r>
            <a:r>
              <a:rPr lang="ru-RU" sz="3100" b="1" dirty="0" smtClean="0">
                <a:solidFill>
                  <a:srgbClr val="FF0000"/>
                </a:solidFill>
              </a:rPr>
              <a:t>малины</a:t>
            </a:r>
            <a:r>
              <a:rPr lang="ru-RU" sz="2800" b="1" dirty="0" smtClean="0"/>
              <a:t> </a:t>
            </a:r>
            <a:r>
              <a:rPr lang="ru-RU" sz="2400" b="1" dirty="0" smtClean="0"/>
              <a:t>считаются жаропонижающим средством при гриппе, бронхитах, ларингитах, отхаркивающем при кашле.</a:t>
            </a:r>
            <a:endParaRPr lang="ru-RU" sz="2400" dirty="0"/>
          </a:p>
        </p:txBody>
      </p:sp>
      <p:pic>
        <p:nvPicPr>
          <p:cNvPr id="4" name="Picture 4" descr="Картинка 4 из 1925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00200"/>
            <a:ext cx="5286412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12845"/>
            <a:ext cx="78581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      Задание для первой тройки игроков:</a:t>
            </a:r>
          </a:p>
          <a:p>
            <a:pPr algn="just"/>
            <a:r>
              <a:rPr lang="ru-RU" sz="2400" b="1" dirty="0" smtClean="0"/>
              <a:t>«Это растение зацветает в конце апреля. Всего месяц красуется она в лесу, до листьев на деревьях. Потом померкнет и найти её в высокотравье станет не просто. На мохнатом стебельке подвешены и </a:t>
            </a:r>
            <a:r>
              <a:rPr lang="ru-RU" sz="2400" b="1" dirty="0" err="1" smtClean="0"/>
              <a:t>розовые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и</a:t>
            </a:r>
            <a:r>
              <a:rPr lang="ru-RU" sz="2400" b="1" dirty="0" smtClean="0"/>
              <a:t> фиолетовые, и синие цветы, будто на всех не хватило одинаковой краски. В фиолетовые цветки заглядывают пчёлки, значит, не зря она получила такое название. Трава этого лекарственного растения богата дубильными веществами, в ней обнаружены кремниевые и аскорбиновые кислоты, а так же марганец. Издавна применялась как мягчительное и вяжущее средство при катаре дыхательных путей. На Руси оно (растение) слыло «лёгочницей», считалось, что она помогает излечиться от чахотки. Мало остаётся лесной травки, поэтому зазорно вязать из неё букетики.» </a:t>
            </a:r>
            <a:r>
              <a:rPr lang="ru-RU" sz="2400" b="1" dirty="0" smtClean="0">
                <a:solidFill>
                  <a:schemeClr val="accent1"/>
                </a:solidFill>
              </a:rPr>
              <a:t>В слове 8 букв.</a:t>
            </a:r>
            <a:endParaRPr lang="ru-RU" sz="2400" b="1" dirty="0" smtClean="0"/>
          </a:p>
          <a:p>
            <a:pPr algn="just"/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Медуница</a:t>
            </a:r>
            <a:endParaRPr lang="ru-RU" b="1" dirty="0"/>
          </a:p>
        </p:txBody>
      </p:sp>
      <p:pic>
        <p:nvPicPr>
          <p:cNvPr id="4" name="Picture 2" descr="Картинка 23 из 114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036" t="2101" r="4315" b="7562"/>
          <a:stretch>
            <a:fillRect/>
          </a:stretch>
        </p:blipFill>
        <p:spPr bwMode="auto">
          <a:xfrm>
            <a:off x="857225" y="1845403"/>
            <a:ext cx="7695932" cy="4369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976" y="2644170"/>
            <a:ext cx="28440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</a:rPr>
              <a:t>II</a:t>
            </a:r>
            <a:r>
              <a:rPr lang="ru-RU" sz="9600" b="1" dirty="0" smtClean="0">
                <a:solidFill>
                  <a:schemeClr val="accent1"/>
                </a:solidFill>
              </a:rPr>
              <a:t> тур</a:t>
            </a:r>
            <a:endParaRPr lang="ru-RU" sz="9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14422"/>
            <a:ext cx="6915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 Выбираем вторую тройку игроков:</a:t>
            </a:r>
            <a:endParaRPr lang="ru-RU" sz="3600" b="1" dirty="0" smtClean="0">
              <a:solidFill>
                <a:schemeClr val="accent1"/>
              </a:solidFill>
            </a:endParaRP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4000" b="1" dirty="0" smtClean="0">
                <a:solidFill>
                  <a:schemeClr val="accent1"/>
                </a:solidFill>
              </a:rPr>
              <a:t>1.</a:t>
            </a:r>
            <a:r>
              <a:rPr lang="ru-RU" sz="3200" dirty="0" smtClean="0"/>
              <a:t>Такого модника, как этот</a:t>
            </a:r>
          </a:p>
          <a:p>
            <a:r>
              <a:rPr lang="ru-RU" sz="3200" dirty="0" smtClean="0"/>
              <a:t>     Ещё не видела земля.</a:t>
            </a:r>
          </a:p>
          <a:p>
            <a:r>
              <a:rPr lang="ru-RU" sz="3200" dirty="0" smtClean="0"/>
              <a:t>     Он очень любит среди лета</a:t>
            </a:r>
          </a:p>
          <a:p>
            <a:r>
              <a:rPr lang="ru-RU" sz="3200" dirty="0" smtClean="0"/>
              <a:t>     В пуховой шапке щеголять.</a:t>
            </a:r>
          </a:p>
          <a:p>
            <a:endParaRPr lang="ru-RU" sz="3600" b="1" dirty="0" smtClean="0">
              <a:solidFill>
                <a:schemeClr val="accent1"/>
              </a:solidFill>
            </a:endParaRPr>
          </a:p>
          <a:p>
            <a:endParaRPr lang="ru-RU" sz="3600" b="1" dirty="0" smtClean="0"/>
          </a:p>
          <a:p>
            <a:endParaRPr lang="ru-RU" sz="3600" b="1" dirty="0" smtClean="0">
              <a:solidFill>
                <a:schemeClr val="accent1"/>
              </a:solidFill>
            </a:endParaRPr>
          </a:p>
          <a:p>
            <a:endParaRPr lang="ru-RU" sz="3200" b="1" dirty="0" smtClean="0">
              <a:solidFill>
                <a:schemeClr val="accent1"/>
              </a:solidFill>
            </a:endParaRPr>
          </a:p>
          <a:p>
            <a:endParaRPr lang="ru-RU" sz="3200" b="1" dirty="0" smtClean="0">
              <a:solidFill>
                <a:schemeClr val="accent1"/>
              </a:solidFill>
            </a:endParaRP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Одуванчик </a:t>
            </a:r>
            <a:r>
              <a:rPr lang="ru-RU" sz="2400" b="1" dirty="0" smtClean="0"/>
              <a:t>рекомендуют при заболеваниях печени, камнях в желчном пузыре, при воспалительных процессах в почках.</a:t>
            </a:r>
            <a:endParaRPr lang="ru-RU" sz="2400" dirty="0"/>
          </a:p>
        </p:txBody>
      </p:sp>
      <p:pic>
        <p:nvPicPr>
          <p:cNvPr id="4" name="Picture 13" descr="Настойка из одуванч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05830"/>
            <a:ext cx="5000660" cy="39378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2.</a:t>
            </a:r>
            <a:r>
              <a:rPr lang="ru-RU" sz="4000" dirty="0" smtClean="0"/>
              <a:t> </a:t>
            </a:r>
            <a:r>
              <a:rPr lang="ru-RU" sz="3200" dirty="0" smtClean="0"/>
              <a:t>Ах, не трогайте меня,</a:t>
            </a:r>
            <a:br>
              <a:rPr lang="ru-RU" sz="3200" dirty="0" smtClean="0"/>
            </a:br>
            <a:r>
              <a:rPr lang="ru-RU" sz="3200" dirty="0" smtClean="0"/>
              <a:t>Обожгу и без огня. 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народной медицине </a:t>
            </a:r>
            <a:r>
              <a:rPr lang="ru-RU" sz="2000" b="1" dirty="0" smtClean="0">
                <a:solidFill>
                  <a:srgbClr val="FF0000"/>
                </a:solidFill>
              </a:rPr>
              <a:t>крапива</a:t>
            </a:r>
            <a:r>
              <a:rPr lang="ru-RU" sz="2000" b="1" dirty="0" smtClean="0"/>
              <a:t>  используется как ранозаживляющее, мочегонное, общеукрепляющее, слабительное, витаминное, отхаркивающее средство. Она применяется при различных кровотечениях, заболеваниях сердца, туберкулезе, бронхиальной астме, бронхитах, аллергиях. Наружно - при ранах, кровотечениях, кожных заболеваниях, для укрепления волос.</a:t>
            </a:r>
            <a:endParaRPr lang="ru-RU" sz="2000" dirty="0"/>
          </a:p>
        </p:txBody>
      </p:sp>
      <p:pic>
        <p:nvPicPr>
          <p:cNvPr id="4" name="Picture 4" descr="Картинка 37 из 598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00240"/>
            <a:ext cx="542928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3.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dirty="0" smtClean="0"/>
              <a:t>Сначала желтый цветок,</a:t>
            </a:r>
            <a:br>
              <a:rPr lang="ru-RU" sz="3600" dirty="0" smtClean="0"/>
            </a:br>
            <a:r>
              <a:rPr lang="ru-RU" sz="3600" dirty="0" smtClean="0"/>
              <a:t>Затем зеленый листок.</a:t>
            </a:r>
            <a:br>
              <a:rPr lang="ru-RU" sz="3600" dirty="0" smtClean="0"/>
            </a:br>
            <a:r>
              <a:rPr lang="ru-RU" sz="3600" dirty="0" smtClean="0"/>
              <a:t>Этот листик на подкладке</a:t>
            </a:r>
            <a:br>
              <a:rPr lang="ru-RU" sz="3600" dirty="0" smtClean="0"/>
            </a:br>
            <a:r>
              <a:rPr lang="ru-RU" sz="3600" dirty="0" smtClean="0"/>
              <a:t>Из пушистой белой ватки.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 только одно, а болезней тысячи.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4500570"/>
            <a:ext cx="35719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Тувинская пословица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Мать-и-мачеха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применяется при заболеваниях дыхательных органов, катаре верхних дыхательных путей, воспалении легких, бронхиальной астме, ангине.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400" dirty="0"/>
          </a:p>
        </p:txBody>
      </p:sp>
      <p:pic>
        <p:nvPicPr>
          <p:cNvPr id="4" name="Picture 2" descr="Картинка 13 из 150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14" t="3855" r="1500" b="1671"/>
          <a:stretch>
            <a:fillRect/>
          </a:stretch>
        </p:blipFill>
        <p:spPr bwMode="auto">
          <a:xfrm>
            <a:off x="2143108" y="1571612"/>
            <a:ext cx="5143535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8581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1"/>
                </a:solidFill>
              </a:rPr>
              <a:t>Задание для второй тройки игроков: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«Научное название этого растения переводится как ласточкина трава. Пробуждается это растение с прилётом касаток, а отсыхает, когда деревенские щебетуньи попадутся в отлёт. Цветёт с мая до августа. На огородах растёт как сорняк. Спутать это растение с другими сложно, ведь только оно выделяет на изломе капельки густого оранжевого сока, а цветочки у него жёлтые. Растение это в некотором смысле знаменито. Средневековые алхимики с помощью его корня пытались получить золото. А в металлургии и сейчас его применяют: к его соку и поныне прибегают при травлении и чернении. В его отварах купали ребятишек – якобы снимало чесотку и золотуху, делая тело чистым. Но на пастбищах скот его не ест – ядовит.»</a:t>
            </a:r>
          </a:p>
          <a:p>
            <a:pPr algn="just"/>
            <a:r>
              <a:rPr lang="ru-RU" sz="2400" b="1" dirty="0" smtClean="0">
                <a:solidFill>
                  <a:schemeClr val="accent1"/>
                </a:solidFill>
              </a:rPr>
              <a:t>В слове 8 букв.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Чистотел</a:t>
            </a:r>
            <a:endParaRPr lang="ru-RU" b="1" dirty="0"/>
          </a:p>
        </p:txBody>
      </p:sp>
      <p:pic>
        <p:nvPicPr>
          <p:cNvPr id="4" name="Picture 2" descr="Картинка 8 из 48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00200"/>
            <a:ext cx="5286412" cy="475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668" y="2644170"/>
            <a:ext cx="31726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</a:rPr>
              <a:t>III</a:t>
            </a:r>
            <a:r>
              <a:rPr lang="ru-RU" sz="9600" b="1" dirty="0" smtClean="0">
                <a:solidFill>
                  <a:schemeClr val="accent1"/>
                </a:solidFill>
              </a:rPr>
              <a:t> тур</a:t>
            </a:r>
            <a:endParaRPr lang="ru-RU" sz="9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Выбираем третью тройку игроков:</a:t>
            </a:r>
            <a:br>
              <a:rPr lang="ru-RU" sz="4000" b="1" dirty="0" smtClean="0">
                <a:solidFill>
                  <a:schemeClr val="accent1"/>
                </a:solidFill>
              </a:rPr>
            </a:br>
            <a:r>
              <a:rPr lang="ru-RU" sz="4000" b="1" dirty="0" smtClean="0">
                <a:solidFill>
                  <a:schemeClr val="accent1"/>
                </a:solidFill>
              </a:rPr>
              <a:t/>
            </a:r>
            <a:br>
              <a:rPr lang="ru-RU" sz="4000" b="1" dirty="0" smtClean="0">
                <a:solidFill>
                  <a:schemeClr val="accent1"/>
                </a:solidFill>
              </a:rPr>
            </a:br>
            <a:r>
              <a:rPr lang="ru-RU" sz="4000" b="1" dirty="0" smtClean="0">
                <a:solidFill>
                  <a:schemeClr val="accent1"/>
                </a:solidFill>
              </a:rPr>
              <a:t/>
            </a:r>
            <a:br>
              <a:rPr lang="ru-RU" sz="4000" b="1" dirty="0" smtClean="0">
                <a:solidFill>
                  <a:schemeClr val="accent1"/>
                </a:solidFill>
              </a:rPr>
            </a:br>
            <a:r>
              <a:rPr lang="ru-RU" sz="4000" b="1" dirty="0" smtClean="0">
                <a:solidFill>
                  <a:schemeClr val="accent1"/>
                </a:solidFill>
              </a:rPr>
              <a:t>1.       </a:t>
            </a:r>
            <a:r>
              <a:rPr lang="ru-RU" sz="3600" dirty="0" smtClean="0"/>
              <a:t>Будто снежный шар бела, </a:t>
            </a:r>
            <a:br>
              <a:rPr lang="ru-RU" sz="3600" dirty="0" smtClean="0"/>
            </a:br>
            <a:r>
              <a:rPr lang="ru-RU" sz="3600" dirty="0" smtClean="0"/>
              <a:t>По весне она цвела,</a:t>
            </a:r>
            <a:br>
              <a:rPr lang="ru-RU" sz="3600" dirty="0" smtClean="0"/>
            </a:br>
            <a:r>
              <a:rPr lang="ru-RU" sz="3600" dirty="0" smtClean="0"/>
              <a:t>         Нежный запах источала.</a:t>
            </a:r>
            <a:br>
              <a:rPr lang="ru-RU" sz="3600" dirty="0" smtClean="0"/>
            </a:br>
            <a:r>
              <a:rPr lang="ru-RU" sz="3600" dirty="0" smtClean="0"/>
              <a:t>   А когда пора настала</a:t>
            </a:r>
            <a:br>
              <a:rPr lang="ru-RU" sz="3600" dirty="0" smtClean="0"/>
            </a:br>
            <a:r>
              <a:rPr lang="ru-RU" sz="3600" dirty="0" smtClean="0"/>
              <a:t>   Разом сделалась она </a:t>
            </a:r>
            <a:br>
              <a:rPr lang="ru-RU" sz="3600" dirty="0" smtClean="0"/>
            </a:br>
            <a:r>
              <a:rPr lang="ru-RU" sz="3600" dirty="0" smtClean="0"/>
              <a:t>Вся от ягоды черна.</a:t>
            </a:r>
            <a:endParaRPr lang="ru-RU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Плоды</a:t>
            </a:r>
            <a:r>
              <a:rPr lang="ru-RU" sz="2400" b="1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черемухи</a:t>
            </a:r>
            <a:r>
              <a:rPr lang="ru-RU" sz="2400" b="1" dirty="0" smtClean="0"/>
              <a:t> </a:t>
            </a:r>
            <a:r>
              <a:rPr lang="ru-RU" sz="2700" b="1" dirty="0" smtClean="0"/>
              <a:t>применяются в виде отвара или настоя в качестве вяжущего средства при расстройствах желудка 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Picture 2" descr="Картинка 2 из 383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735320" cy="4525963"/>
          </a:xfrm>
          <a:prstGeom prst="rect">
            <a:avLst/>
          </a:prstGeom>
          <a:noFill/>
        </p:spPr>
      </p:pic>
      <p:pic>
        <p:nvPicPr>
          <p:cNvPr id="5" name="Picture 4" descr="Картинка 3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714488"/>
            <a:ext cx="400052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            2. </a:t>
            </a:r>
            <a:r>
              <a:rPr lang="ru-RU" sz="3600" dirty="0" smtClean="0"/>
              <a:t>Травка та растет на склонах</a:t>
            </a:r>
            <a:br>
              <a:rPr lang="ru-RU" sz="3600" dirty="0" smtClean="0"/>
            </a:br>
            <a:r>
              <a:rPr lang="ru-RU" sz="3600" dirty="0" smtClean="0"/>
              <a:t>            И на холмиках зеленых.</a:t>
            </a:r>
            <a:br>
              <a:rPr lang="ru-RU" sz="3600" dirty="0" smtClean="0"/>
            </a:br>
            <a:r>
              <a:rPr lang="ru-RU" sz="3600" dirty="0" smtClean="0"/>
              <a:t>             Запах крепок и душист, </a:t>
            </a:r>
            <a:br>
              <a:rPr lang="ru-RU" sz="3600" dirty="0" smtClean="0"/>
            </a:br>
            <a:r>
              <a:rPr lang="ru-RU" sz="3600" dirty="0" smtClean="0"/>
              <a:t>    А её зелёный лист</a:t>
            </a:r>
            <a:br>
              <a:rPr lang="ru-RU" sz="3600" dirty="0" smtClean="0"/>
            </a:br>
            <a:r>
              <a:rPr lang="ru-RU" sz="3600" dirty="0" smtClean="0"/>
              <a:t> Нам идет на чай. </a:t>
            </a:r>
            <a:br>
              <a:rPr lang="ru-RU" sz="3600" dirty="0" smtClean="0"/>
            </a:br>
            <a:r>
              <a:rPr lang="ru-RU" sz="3600" dirty="0" smtClean="0"/>
              <a:t>             Что за травка? Отгадай!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Чабрец </a:t>
            </a:r>
            <a:r>
              <a:rPr lang="ru-RU" sz="2700" b="1" dirty="0" smtClean="0"/>
              <a:t>- очень сильный антисептик. Действует как противовоспалительное, </a:t>
            </a:r>
            <a:r>
              <a:rPr lang="ru-RU" sz="2700" b="1" dirty="0" err="1" smtClean="0"/>
              <a:t>обезболевающее</a:t>
            </a:r>
            <a:r>
              <a:rPr lang="ru-RU" sz="2700" b="1" dirty="0" smtClean="0"/>
              <a:t> , отхаркивающее, слабое снотворное средство.</a:t>
            </a:r>
            <a:endParaRPr lang="ru-RU" sz="2700" dirty="0"/>
          </a:p>
        </p:txBody>
      </p:sp>
      <p:pic>
        <p:nvPicPr>
          <p:cNvPr id="4" name="Picture 6" descr="Картинка 19 из 159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857364"/>
            <a:ext cx="450059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3. </a:t>
            </a:r>
            <a:r>
              <a:rPr lang="ru-RU" sz="3600" dirty="0" smtClean="0"/>
              <a:t>Горькая травка,</a:t>
            </a:r>
            <a:br>
              <a:rPr lang="ru-RU" sz="3600" dirty="0" smtClean="0"/>
            </a:br>
            <a:r>
              <a:rPr lang="ru-RU" sz="3600" dirty="0" smtClean="0"/>
              <a:t>             К животу поправка.</a:t>
            </a:r>
            <a:br>
              <a:rPr lang="ru-RU" sz="3600" dirty="0" smtClean="0"/>
            </a:br>
            <a:r>
              <a:rPr lang="ru-RU" sz="3600" dirty="0" smtClean="0"/>
              <a:t>       И сама душиста,</a:t>
            </a:r>
            <a:br>
              <a:rPr lang="ru-RU" sz="3600" dirty="0" smtClean="0"/>
            </a:br>
            <a:r>
              <a:rPr lang="ru-RU" sz="3600" dirty="0" smtClean="0"/>
              <a:t>   И метет чисто.</a:t>
            </a:r>
            <a:br>
              <a:rPr lang="ru-RU" sz="3600" dirty="0" smtClean="0"/>
            </a:br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Полынь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/>
              <a:t>применяют при язве желудка, гастрите, малокровии,  </a:t>
            </a:r>
            <a:r>
              <a:rPr lang="ru-RU" sz="2700" b="1" dirty="0" err="1" smtClean="0"/>
              <a:t>бессонице</a:t>
            </a:r>
            <a:r>
              <a:rPr lang="ru-RU" sz="2700" b="1" dirty="0" smtClean="0"/>
              <a:t> , ревматизме , мигрени, туберкулезе легких , анемии.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m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600200"/>
            <a:ext cx="5429287" cy="468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00105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Много трав растет полезных</a:t>
            </a:r>
            <a:br>
              <a:rPr lang="ru-RU" sz="3600" dirty="0" smtClean="0"/>
            </a:br>
            <a:r>
              <a:rPr lang="ru-RU" sz="3600" dirty="0" smtClean="0"/>
              <a:t>На земле страны родной.</a:t>
            </a:r>
            <a:br>
              <a:rPr lang="ru-RU" sz="3600" dirty="0" smtClean="0"/>
            </a:br>
            <a:r>
              <a:rPr lang="ru-RU" sz="3600" dirty="0" smtClean="0"/>
              <a:t>Могут справиться с болезнью,</a:t>
            </a:r>
            <a:br>
              <a:rPr lang="ru-RU" sz="3600" dirty="0" smtClean="0"/>
            </a:br>
            <a:r>
              <a:rPr lang="ru-RU" sz="3600" dirty="0" smtClean="0"/>
              <a:t>И помогут нам с тобой!</a:t>
            </a:r>
          </a:p>
          <a:p>
            <a:r>
              <a:rPr lang="ru-RU" sz="3600" dirty="0" smtClean="0"/>
              <a:t>В каждой травке, в каждой ветке</a:t>
            </a:r>
          </a:p>
          <a:p>
            <a:r>
              <a:rPr lang="ru-RU" sz="3600" dirty="0" smtClean="0"/>
              <a:t>И микстура, и таблетки!</a:t>
            </a:r>
          </a:p>
          <a:p>
            <a:r>
              <a:rPr lang="ru-RU" sz="3600" dirty="0" smtClean="0"/>
              <a:t>Нужно только не лениться,</a:t>
            </a:r>
          </a:p>
          <a:p>
            <a:r>
              <a:rPr lang="ru-RU" sz="3600" dirty="0" smtClean="0"/>
              <a:t>Нужно только научиться</a:t>
            </a:r>
          </a:p>
          <a:p>
            <a:r>
              <a:rPr lang="ru-RU" sz="3600" dirty="0" smtClean="0"/>
              <a:t>Находить растения,</a:t>
            </a:r>
          </a:p>
          <a:p>
            <a:r>
              <a:rPr lang="ru-RU" sz="3600" dirty="0" smtClean="0"/>
              <a:t>Что пригодны для лечения.</a:t>
            </a:r>
          </a:p>
          <a:p>
            <a:endParaRPr lang="ru-RU" sz="4000" dirty="0" smtClean="0"/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72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2"/>
                </a:solidFill>
              </a:rPr>
              <a:t>Задание для третьей тройки игроков:</a:t>
            </a:r>
          </a:p>
          <a:p>
            <a:pPr algn="just"/>
            <a:r>
              <a:rPr lang="ru-RU" sz="2400" b="1" dirty="0" smtClean="0"/>
              <a:t>«Это </a:t>
            </a:r>
            <a:r>
              <a:rPr lang="ru-RU" sz="2400" b="1" dirty="0"/>
              <a:t>растение обитает почти по всей Европе, в Гималаях и Северной Америке</a:t>
            </a:r>
            <a:r>
              <a:rPr lang="ru-RU" sz="2400" b="1" dirty="0" smtClean="0"/>
              <a:t>. Растет оно и в нашем селе. </a:t>
            </a:r>
            <a:r>
              <a:rPr lang="ru-RU" sz="2400" b="1" dirty="0"/>
              <a:t>Оно очень неприхотливо: выдерживает и жару, и холод, и недостаток влаги. Окраска цветков белая или </a:t>
            </a:r>
            <a:r>
              <a:rPr lang="ru-RU" sz="2400" b="1" dirty="0" smtClean="0"/>
              <a:t>розовая</a:t>
            </a:r>
            <a:r>
              <a:rPr lang="ru-RU" sz="2400" b="1" dirty="0"/>
              <a:t>. Согласно легенде именно этой травой Ахилл – герой Троянской войны – лечил раны своим боевым друзьям. На Руси ахиллесова трава также исстари пользуется почётом. Порезник, </a:t>
            </a:r>
            <a:r>
              <a:rPr lang="ru-RU" sz="2400" b="1" dirty="0" err="1"/>
              <a:t>кровавник</a:t>
            </a:r>
            <a:r>
              <a:rPr lang="ru-RU" sz="2400" b="1" dirty="0"/>
              <a:t>, </a:t>
            </a:r>
            <a:r>
              <a:rPr lang="ru-RU" sz="2400" b="1" dirty="0" err="1"/>
              <a:t>рудомётка</a:t>
            </a:r>
            <a:r>
              <a:rPr lang="ru-RU" sz="2400" b="1" dirty="0"/>
              <a:t> – вот так величали эту траву в народе. Именно ею крестьяне унимали кровь-руду при порезах серпом или косой. Пользовались целительной силой порезника и воины: смачивали рану соком из листьев, а не то – присыпали толчёной сухой травой. Кровотечение останавливалось, рана без нагноения заживала. Вот </a:t>
            </a:r>
            <a:r>
              <a:rPr lang="ru-RU" sz="2400" b="1" dirty="0" smtClean="0"/>
              <a:t>почему это растение </a:t>
            </a:r>
            <a:r>
              <a:rPr lang="ru-RU" sz="2400" b="1" dirty="0"/>
              <a:t>у нас </a:t>
            </a:r>
            <a:r>
              <a:rPr lang="ru-RU" sz="2400" b="1" dirty="0" smtClean="0"/>
              <a:t>слыло </a:t>
            </a:r>
            <a:r>
              <a:rPr lang="ru-RU" sz="2400" b="1" dirty="0"/>
              <a:t>как «солдатская трава</a:t>
            </a:r>
            <a:r>
              <a:rPr lang="ru-RU" sz="2400" b="1" dirty="0" smtClean="0"/>
              <a:t>».</a:t>
            </a:r>
          </a:p>
          <a:p>
            <a:pPr algn="just"/>
            <a:r>
              <a:rPr lang="ru-RU" sz="2400" b="1" dirty="0" smtClean="0">
                <a:solidFill>
                  <a:schemeClr val="accent1"/>
                </a:solidFill>
              </a:rPr>
              <a:t>В слове 13 букв.</a:t>
            </a:r>
            <a:endParaRPr lang="ru-RU" sz="2400" b="1" dirty="0">
              <a:solidFill>
                <a:schemeClr val="accent1"/>
              </a:solidFill>
            </a:endParaRP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Тысячелистник</a:t>
            </a:r>
            <a:endParaRPr lang="ru-RU" b="1" dirty="0"/>
          </a:p>
        </p:txBody>
      </p:sp>
      <p:pic>
        <p:nvPicPr>
          <p:cNvPr id="4" name="Picture 4" descr="Картинка 14 из 176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828680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зрителями</a:t>
            </a: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/>
                </a:solidFill>
              </a:rPr>
              <a:t>Знаете ли вы эти растения и их лекарственные свойства?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8 из 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русской народной медицине 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ромашка аптечная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пользуется особой любовью. Её рекомендуют при глазных заболеваниях, головной боли, опухолях.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Родина этого растения Америка. Давным-давно как сорняк она попала вместе с зерном в трюм пароходов, затем поехала по железной дороге. В вагонах были щели, и мелкие её семена рассеялись вдоль железнодорожного полотна. Вскоре насыпи покрылись мягкой и ароматной травкой. Так и попала она в Россию. И, наверное, у всех народов принято гадать на ней:           «любит - не любит»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Чай из ромашки с медом и сахаром дают пить детям. Выпейте отвар ромашки на ночь — сон будет крепким и спокойным. Применяют ее от простуды и кашля.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3 из 172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4572032" cy="6293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То, что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мята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полезное растение, человек осознал еще в глубокой древности. Список заболеваний, при которых ее применяли еще полторы тысячи лет до нашей эры, довольно внушительный. Болеутоляющий , сосудорасширяющий и противовоспалительный эффекты мяты применялся при астме, заболевании бронхов и легких, в сердечно- сосудистых и гинекологических заболеваниях.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Ее применяют внутренне и наружно, а также в качестве эссенции в зубных пастах, одеколонах и эликсирах для освежения полости рта. Тонизирующий эффект снимает сердцебиение, болеутоляющий и расслабляющий эффекты помогают снять боли и спазмы, желудочные колики и вспучивание кишечника. Горечь мяты полезна для печени и при выведении камней из желчного пузыря.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Цикор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43866" cy="614366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/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Цикорий</a:t>
            </a:r>
            <a:r>
              <a:rPr lang="ru-RU" dirty="0" smtClean="0"/>
              <a:t> </a:t>
            </a:r>
            <a:r>
              <a:rPr lang="ru-RU" sz="2400" b="1" dirty="0" smtClean="0"/>
              <a:t>— это растение, которое в настоящее время используется людьми для лечения множества разнообразных заболеваний.</a:t>
            </a:r>
          </a:p>
          <a:p>
            <a:pPr lvl="0" fontAlgn="base"/>
            <a:r>
              <a:rPr lang="ru-RU" sz="2400" b="1" dirty="0" smtClean="0"/>
              <a:t>Его корни нашли применение во всем мире в виде заменителя кофе.</a:t>
            </a:r>
          </a:p>
          <a:p>
            <a:pPr lvl="0" fontAlgn="base"/>
            <a:r>
              <a:rPr lang="ru-RU" sz="2400" b="1" dirty="0" smtClean="0"/>
              <a:t>Листья цикория, выращиваемые при частичном или полном отсутствии света, используются в качестве салата.</a:t>
            </a:r>
          </a:p>
          <a:p>
            <a:pPr fontAlgn="base"/>
            <a:r>
              <a:rPr lang="ru-RU" sz="2400" b="1" dirty="0" smtClean="0"/>
              <a:t>Благодаря своему лечебному воздействию на человеческий организм при лечении большого количества заболеваний это растение получило в народе величественное название </a:t>
            </a:r>
            <a:r>
              <a:rPr lang="ru-RU" sz="2400" b="1" i="1" dirty="0" smtClean="0"/>
              <a:t>«царь-корень».</a:t>
            </a:r>
          </a:p>
          <a:p>
            <a:pPr fontAlgn="base"/>
            <a:r>
              <a:rPr lang="ru-RU" sz="2400" b="1" dirty="0" smtClean="0"/>
              <a:t>Цикорий применяют при лечении сердечно –сосудистых заболеваний.  Он улучшает состояние нервной системы человека, оказывает успокаивающее действие, повышает настроение и бодрит сознание человека, придавая ему жизненную энергию.</a:t>
            </a:r>
          </a:p>
          <a:p>
            <a:pPr fontAlgn="base"/>
            <a:r>
              <a:rPr lang="ru-RU" sz="2400" b="1" dirty="0" smtClean="0"/>
              <a:t>Регулярное употребление растения в пищу позволяет добиться нормализации работы пищеварительной системы.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8684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Руси с давних времён для лечения многих заболеваний использовали листья, кору, цветы растений. При царе Иване Грозном на Руси были открыты аптекарские избы, а лекарственные растения привозили из разных стран на вес золота, он приказал снабжать лекарственными растениями не только царский двор, но и армию.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Русский царь Пётр Первый издал указ о создании аптекарских огородов, это были небольшие участки земли, на которых выращивали лекарственные растения. По приказу Петра I такие “аптекарские огороды” появились во всех крупных городах при военных госпиталях.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 начал изучать эти растения и их свойства. На Руси таких людей называли «травниками»: изучив лекарственные свойства растений, они заносили их в особую книгу. Так появились знания о лечебных свойствах растений, которыми мы сейчас пользуемся.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известно около 12 тысяч видов лекарственных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какие вы лекарственные растения знаете вы?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Ландыш ма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5929354" cy="5857916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При болезнях сердца помогают капли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</a:rPr>
              <a:t>ландыша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effectLst/>
                <a:latin typeface="Helvetica"/>
                <a:ea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Цветы ландыша идут на изготовление капель, которые употребляют как средство, успокаивающее сильное сердцебиение. А еще цветы используют для изготовления духов, одеколона и мыла.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</a:rPr>
              <a:t> Обратите внимание, плоды ландыша и все растение ядовиты.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214422"/>
            <a:ext cx="8786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</a:rPr>
              <a:t>ФИНАЛ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Каждый год с приходом настоящего тепла </a:t>
            </a:r>
            <a:r>
              <a:rPr lang="ru-RU" sz="2200" b="1" dirty="0" smtClean="0"/>
              <a:t>старое </a:t>
            </a:r>
            <a:r>
              <a:rPr lang="ru-RU" sz="2200" b="1" dirty="0"/>
              <a:t>корневище этого растения оживает, отращивая </a:t>
            </a:r>
            <a:r>
              <a:rPr lang="ru-RU" sz="2200" b="1" dirty="0" smtClean="0"/>
              <a:t>несколько </a:t>
            </a:r>
            <a:r>
              <a:rPr lang="ru-RU" sz="2200" b="1" dirty="0"/>
              <a:t>голубовато-зеленых, гладких стеблей, унизанных мелкими листочками. Сидят </a:t>
            </a:r>
            <a:r>
              <a:rPr lang="ru-RU" sz="2200" b="1" dirty="0" smtClean="0"/>
              <a:t>листья </a:t>
            </a:r>
            <a:r>
              <a:rPr lang="ru-RU" sz="2200" b="1" dirty="0"/>
              <a:t>супротивно, друг против друга. По виду они яйцеобразные или продолговатые, но самая харак­терная их примета — многочисленные железистые крапинки, густо усеивающие зеленые </a:t>
            </a:r>
            <a:r>
              <a:rPr lang="ru-RU" sz="2200" b="1" dirty="0" err="1"/>
              <a:t>цельнокрайние</a:t>
            </a:r>
            <a:r>
              <a:rPr lang="ru-RU" sz="2200" b="1" dirty="0"/>
              <a:t> пластинки. Легко обнаружить, что черные крапин­ки эти просвечиваются, отчего лист как бы исколот. Вот почему самый обыкновенный вид растения на­зван древними ботаниками «продырявленным» или пронзенным. Жёлтые цветки этого растения </a:t>
            </a:r>
            <a:r>
              <a:rPr lang="ru-RU" sz="2200" b="1" dirty="0" err="1"/>
              <a:t>пятилепестковые</a:t>
            </a:r>
            <a:r>
              <a:rPr lang="ru-RU" sz="2200" b="1" dirty="0"/>
              <a:t>, сравнительно крупные. Цветки посещаются пчелами из-за пыльцы. Во флоре здоровья эта трава по праву снискала славу главной врачебной травы. Его исстари величают в народе средством от 99 болезней. Без этого растения не обходится ни одна смесь лекарственных трав. Это великолепное вяжущее и возбуждающее аппетит средство. В старинной рецептуре читаем: «….. – молодецкая кровь-трава, крепкий настой употребляют в виде примочек от ушибов, ссадин, наружных нарывов и поражений</a:t>
            </a:r>
            <a:r>
              <a:rPr lang="ru-RU" sz="2200" b="1" dirty="0" smtClean="0"/>
              <a:t>».</a:t>
            </a:r>
          </a:p>
          <a:p>
            <a:pPr algn="just"/>
            <a:r>
              <a:rPr lang="ru-RU" sz="2200" b="1" dirty="0" smtClean="0">
                <a:solidFill>
                  <a:schemeClr val="accent1"/>
                </a:solidFill>
              </a:rPr>
              <a:t>В слове 8 букв.</a:t>
            </a:r>
            <a:endParaRPr lang="ru-RU" sz="2200" b="1" dirty="0">
              <a:solidFill>
                <a:schemeClr val="accent1"/>
              </a:solidFill>
            </a:endParaRP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091248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6088559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Зверобой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Супер-игра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Существует легенда о том, как были открыты  целебные свойства этого растения.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Лежали на дороге две змеи, грелись на солнышке. Вдруг из-за поворота выехала телега. Одна змея успела уползти, а другая нет. Люди остановились и увидели, как та змея, которая уползла, принесла раненой листок одного растения, и через некоторое время они вместе скрылись с глаз.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растение можно встретить в сорных местах, на дорогах, лесных опушках, полянах. Используют листья при желудочно-кишечных заболеваниях, в качестве отхаркивающего средства, для прикладывания к ранам, порезам, язвам.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В слове 10 букв , разрешается назвать сразу 5 любых букв и дать ответ ровно  через 1 минуту.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Подорожник</a:t>
            </a:r>
            <a:endParaRPr lang="ru-RU" b="1" dirty="0"/>
          </a:p>
        </p:txBody>
      </p:sp>
      <p:pic>
        <p:nvPicPr>
          <p:cNvPr id="4" name="Picture 11" descr="Подорожн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929354" cy="471490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Поздравляем победителя игры «Поле чудес»!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chemeClr val="accent1"/>
                </a:solidFill>
              </a:rPr>
              <a:t>Всем спасибо за работу!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50030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tx2"/>
                </a:solidFill>
              </a:rPr>
              <a:t>    </a:t>
            </a:r>
            <a:r>
              <a:rPr lang="en-US" sz="9600" b="1" dirty="0" smtClean="0">
                <a:solidFill>
                  <a:schemeClr val="tx2"/>
                </a:solidFill>
              </a:rPr>
              <a:t>I</a:t>
            </a:r>
            <a:r>
              <a:rPr lang="ru-RU" sz="9600" dirty="0" smtClean="0">
                <a:solidFill>
                  <a:schemeClr val="tx2"/>
                </a:solidFill>
              </a:rPr>
              <a:t> </a:t>
            </a:r>
            <a:r>
              <a:rPr lang="ru-RU" sz="9600" b="1" dirty="0" smtClean="0">
                <a:solidFill>
                  <a:schemeClr val="tx2"/>
                </a:solidFill>
              </a:rPr>
              <a:t>тур</a:t>
            </a:r>
            <a:endParaRPr lang="ru-RU" sz="9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Выбираем первую тройку игроков: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  1.  </a:t>
            </a:r>
            <a:r>
              <a:rPr lang="ru-RU" dirty="0" smtClean="0"/>
              <a:t>С моего цветка берёт</a:t>
            </a:r>
          </a:p>
          <a:p>
            <a:pPr>
              <a:buNone/>
            </a:pPr>
            <a:r>
              <a:rPr lang="ru-RU" dirty="0" smtClean="0"/>
              <a:t>         Пчёлка самый вкусный мёд.</a:t>
            </a:r>
          </a:p>
          <a:p>
            <a:pPr>
              <a:buNone/>
            </a:pPr>
            <a:r>
              <a:rPr lang="ru-RU" dirty="0" smtClean="0"/>
              <a:t>         А меня всё ж обижают:</a:t>
            </a:r>
          </a:p>
          <a:p>
            <a:pPr>
              <a:buNone/>
            </a:pPr>
            <a:r>
              <a:rPr lang="ru-RU" dirty="0" smtClean="0"/>
              <a:t>         Шкуру тонкую сдирают.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Липовый цвет </a:t>
            </a:r>
            <a:r>
              <a:rPr lang="ru-RU" sz="2400" b="1" dirty="0" smtClean="0"/>
              <a:t>- один из старейших народных лекарственных препаратов, зарекомендовавший себя как потогонное, жаропонижающее, отхаркивающее, мочегонное, бактерицидное средство при простуде.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Picture 4" descr="Картинка 6 из 79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2865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за травка угощает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На лугах в лесной глуши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Человека – добрым чаем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Пчёл - нектаром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души?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Иван-чай (кипрей узколистный)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/>
              <a:t>Чай из кипрея применяют при желудочных заболеваниях, головной боли .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Иван ча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500594" cy="435771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1605</Words>
  <Application>Microsoft Office PowerPoint</Application>
  <PresentationFormat>Экран (4:3)</PresentationFormat>
  <Paragraphs>111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Выбираем первую тройку игроков:</vt:lpstr>
      <vt:lpstr>Липовый цвет - один из старейших народных лекарственных препаратов, зарекомендовавший себя как потогонное, жаропонижающее, отхаркивающее, мочегонное, бактерицидное средство при простуде. </vt:lpstr>
      <vt:lpstr>Слайд 8</vt:lpstr>
      <vt:lpstr>Иван-чай (кипрей узколистный)  Чай из кипрея применяют при желудочных заболеваниях, головной боли . </vt:lpstr>
      <vt:lpstr>Слайд 10</vt:lpstr>
      <vt:lpstr>В народной медицине плоды малины считаются жаропонижающим средством при гриппе, бронхитах, ларингитах, отхаркивающем при кашле.</vt:lpstr>
      <vt:lpstr>Слайд 12</vt:lpstr>
      <vt:lpstr>Медуница</vt:lpstr>
      <vt:lpstr>Слайд 14</vt:lpstr>
      <vt:lpstr>Слайд 15</vt:lpstr>
      <vt:lpstr>Одуванчик рекомендуют при заболеваниях печени, камнях в желчном пузыре, при воспалительных процессах в почках.</vt:lpstr>
      <vt:lpstr>2. Ах, не трогайте меня, Обожгу и без огня. </vt:lpstr>
      <vt:lpstr>В народной медицине крапива  используется как ранозаживляющее, мочегонное, общеукрепляющее, слабительное, витаминное, отхаркивающее средство. Она применяется при различных кровотечениях, заболеваниях сердца, туберкулезе, бронхиальной астме, бронхитах, аллергиях. Наружно - при ранах, кровотечениях, кожных заболеваниях, для укрепления волос.</vt:lpstr>
      <vt:lpstr>3. Сначала желтый цветок, Затем зеленый листок. Этот листик на подкладке Из пушистой белой ватки.</vt:lpstr>
      <vt:lpstr>Мать-и-мачеха  применяется при заболеваниях дыхательных органов, катаре верхних дыхательных путей, воспалении легких, бронхиальной астме, ангине. </vt:lpstr>
      <vt:lpstr>Слайд 21</vt:lpstr>
      <vt:lpstr>Чистотел</vt:lpstr>
      <vt:lpstr>Слайд 23</vt:lpstr>
      <vt:lpstr>Выбираем третью тройку игроков:   1.       Будто снежный шар бела,  По весне она цвела,          Нежный запах источала.    А когда пора настала    Разом сделалась она  Вся от ягоды черна.</vt:lpstr>
      <vt:lpstr>Плоды черемухи применяются в виде отвара или настоя в качестве вяжущего средства при расстройствах желудка . </vt:lpstr>
      <vt:lpstr>            2. Травка та растет на склонах             И на холмиках зеленых.              Запах крепок и душист,      А её зелёный лист  Нам идет на чай.               Что за травка? Отгадай! </vt:lpstr>
      <vt:lpstr>Чабрец - очень сильный антисептик. Действует как противовоспалительное, обезболевающее , отхаркивающее, слабое снотворное средство.</vt:lpstr>
      <vt:lpstr>3. Горькая травка,              К животу поправка.        И сама душиста,    И метет чисто.  </vt:lpstr>
      <vt:lpstr>Полынь применяют при язве желудка, гастрите, малокровии,  бессонице , ревматизме , мигрени, туберкулезе легких , анемии.</vt:lpstr>
      <vt:lpstr>Слайд 30</vt:lpstr>
      <vt:lpstr>Тысячелистник</vt:lpstr>
      <vt:lpstr>Слайд 32</vt:lpstr>
      <vt:lpstr>Знаете ли вы эти растения и их лекарственные свойства?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Подорожник</vt:lpstr>
      <vt:lpstr>Слайд 48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User</cp:lastModifiedBy>
  <cp:revision>90</cp:revision>
  <dcterms:created xsi:type="dcterms:W3CDTF">2009-09-14T14:42:04Z</dcterms:created>
  <dcterms:modified xsi:type="dcterms:W3CDTF">2014-06-17T04:19:06Z</dcterms:modified>
</cp:coreProperties>
</file>