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63" r:id="rId5"/>
    <p:sldId id="257" r:id="rId6"/>
    <p:sldId id="258" r:id="rId7"/>
    <p:sldId id="262" r:id="rId8"/>
    <p:sldId id="259" r:id="rId9"/>
    <p:sldId id="265" r:id="rId10"/>
    <p:sldId id="260" r:id="rId11"/>
    <p:sldId id="267" r:id="rId12"/>
    <p:sldId id="266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62E424-BDD0-4D2E-89E2-EF709FF70543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4DDB71-6164-45DE-8668-73194F2DB1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76456" cy="22322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«Проведу друзей я по лесным тропинкам»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532440" cy="36450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Достопримечательности </a:t>
            </a:r>
          </a:p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Родного села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Проект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подготовила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ru-RU" sz="3900" dirty="0" err="1" smtClean="0">
                <a:solidFill>
                  <a:srgbClr val="7030A0"/>
                </a:solidFill>
              </a:rPr>
              <a:t>Густокашина</a:t>
            </a:r>
            <a:r>
              <a:rPr lang="ru-RU" sz="3900" dirty="0" smtClean="0">
                <a:solidFill>
                  <a:srgbClr val="7030A0"/>
                </a:solidFill>
              </a:rPr>
              <a:t> Дарья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ученица 3 «Б» класса</a:t>
            </a:r>
          </a:p>
          <a:p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Евгения\Desktop\5473565_37280225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4762500" cy="3571875"/>
          </a:xfrm>
          <a:prstGeom prst="rect">
            <a:avLst/>
          </a:prstGeom>
          <a:noFill/>
        </p:spPr>
      </p:pic>
      <p:pic>
        <p:nvPicPr>
          <p:cNvPr id="4" name="Picture 2" descr="D:\фотографии\Природа Турочак\Фото\IMG_3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313031" cy="3984773"/>
          </a:xfrm>
          <a:prstGeom prst="rect">
            <a:avLst/>
          </a:prstGeom>
          <a:noFill/>
        </p:spPr>
      </p:pic>
      <p:pic>
        <p:nvPicPr>
          <p:cNvPr id="5" name="Picture 3" descr="D:\фотографии\Природа Турочак\Фото\101_0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гения\Desktop\tyrochak_0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154360" cy="1253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D:\фотографии\Природа Турочак\Фото\IMG_3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вгения\Pictures\Солоп\P101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92078" cy="4389437"/>
          </a:xfrm>
          <a:prstGeom prst="rect">
            <a:avLst/>
          </a:prstGeom>
          <a:noFill/>
        </p:spPr>
      </p:pic>
      <p:pic>
        <p:nvPicPr>
          <p:cNvPr id="8195" name="Picture 3" descr="C:\Users\Евгения\Pictures\Солоп\P1010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651870" cy="4869160"/>
          </a:xfrm>
          <a:prstGeom prst="rect">
            <a:avLst/>
          </a:prstGeom>
          <a:noFill/>
        </p:spPr>
      </p:pic>
      <p:pic>
        <p:nvPicPr>
          <p:cNvPr id="8196" name="Picture 4" descr="C:\Users\Евгения\Pictures\Солоп\P1010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707904" cy="3933056"/>
          </a:xfrm>
          <a:prstGeom prst="rect">
            <a:avLst/>
          </a:prstGeom>
          <a:noFill/>
        </p:spPr>
      </p:pic>
      <p:pic>
        <p:nvPicPr>
          <p:cNvPr id="8197" name="Picture 5" descr="C:\Users\Евгения\Pictures\Солоп\DSC004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87663"/>
            <a:ext cx="3672408" cy="3470337"/>
          </a:xfrm>
          <a:prstGeom prst="rect">
            <a:avLst/>
          </a:prstGeom>
          <a:noFill/>
        </p:spPr>
      </p:pic>
      <p:pic>
        <p:nvPicPr>
          <p:cNvPr id="8198" name="Picture 6" descr="C:\Users\Евгения\Pictures\фото 2012.09\DSC016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20347" cy="2340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Работая над проектом я и мои одноклассники узнают о достопримечательности нашего села-г. Салоп.  Познакомятся с легендой народов Северного Алтая «Салоп». А также узнают о том, что означает выражение «Салоп курит». </a:t>
            </a:r>
          </a:p>
          <a:p>
            <a:r>
              <a:rPr lang="ru-RU" dirty="0" smtClean="0"/>
              <a:t>Этот проект прививает любовь к своей малой родине – с. Турочак и гордость, что мы живём в таком красивом и живописном месте. </a:t>
            </a:r>
          </a:p>
          <a:p>
            <a:r>
              <a:rPr lang="ru-RU" dirty="0" smtClean="0"/>
              <a:t>Так давайте же любить и охранять природу нашего края!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2306520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спасибо  за компанию</a:t>
            </a:r>
            <a:endParaRPr lang="ru-RU" dirty="0"/>
          </a:p>
        </p:txBody>
      </p:sp>
      <p:pic>
        <p:nvPicPr>
          <p:cNvPr id="1026" name="Picture 2" descr="C:\Users\Евгения\Desktop\73148764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544616" cy="46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Вызвать интерес детей к проектной деятельности, т. к. она дает возможность: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Проявить творчество мышления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Научиться элементам поисковой работы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Научиться способам поиска информации, ее анализа.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Узнать историю окрестностей с. Турочак.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Подготовительный этап.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Запуск проекта.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Сбор краеведческого материала.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Изучение легенд и сказаний народов Северного Алтая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Презентация.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Дорога к Салопу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1628800"/>
            <a:ext cx="6877591" cy="46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376264" cy="6048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юго-западной окраине села возвышается гора Салоп, многие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называют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этот хребет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Царь-горой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а кто-то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Святогором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200" dirty="0"/>
          </a:p>
        </p:txBody>
      </p:sp>
      <p:pic>
        <p:nvPicPr>
          <p:cNvPr id="4" name="Picture 2" descr="C:\Users\Евгения\Pictures\Солоп\P1010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2530624" cy="43784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Название «Салоп» означает «распахнутый халат»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Высота Салопа 1200 метров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Евгения\Desktop\p_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9832" y="119675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Северная часть хребта Салоп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Длина хребта около 11 километров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Евгения\Desktop\64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044512"/>
            <a:ext cx="8667740" cy="3544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вгения\Desktop\Gora-Salop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1880" y="2276873"/>
            <a:ext cx="5568619" cy="4176464"/>
          </a:xfrm>
          <a:prstGeom prst="rect">
            <a:avLst/>
          </a:prstGeom>
          <a:noFill/>
        </p:spPr>
      </p:pic>
      <p:pic>
        <p:nvPicPr>
          <p:cNvPr id="5" name="Picture 3" descr="D:\фотографии\Природа Турочак\Фото\100_0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556861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/>
              <a:t>Салоп  «курит»  </a:t>
            </a:r>
            <a:endParaRPr lang="ru-RU" sz="4800" dirty="0"/>
          </a:p>
        </p:txBody>
      </p:sp>
      <p:pic>
        <p:nvPicPr>
          <p:cNvPr id="7170" name="Picture 2" descr="C:\Users\Евгения\Desktop\0_12c56_b4bd172d_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892476" cy="3669357"/>
          </a:xfrm>
          <a:prstGeom prst="rect">
            <a:avLst/>
          </a:prstGeom>
          <a:noFill/>
        </p:spPr>
      </p:pic>
      <p:pic>
        <p:nvPicPr>
          <p:cNvPr id="5" name="Picture 2" descr="C:\Users\Евгения\Desktop\0_117ef_69921a9d_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8795">
            <a:off x="5041483" y="791795"/>
            <a:ext cx="3837375" cy="287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193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«Проведу друзей я по лесным тропинкам»</vt:lpstr>
      <vt:lpstr>Цели и задачи:</vt:lpstr>
      <vt:lpstr>Этапы проекта</vt:lpstr>
      <vt:lpstr>Дорога к Салопу</vt:lpstr>
      <vt:lpstr>На юго-западной окраине села возвышается гора Салоп, многие  называют  этот хребет Царь-горой, а кто-то Святогором.</vt:lpstr>
      <vt:lpstr>Название «Салоп» означает «распахнутый халат» Высота Салопа 1200 метров</vt:lpstr>
      <vt:lpstr>Северная часть хребта Салоп Длина хребта около 11 километров</vt:lpstr>
      <vt:lpstr>Презентация PowerPoint</vt:lpstr>
      <vt:lpstr> Салоп  «курит»  </vt:lpstr>
      <vt:lpstr>Презентация PowerPoint</vt:lpstr>
      <vt:lpstr>Презентация PowerPoint</vt:lpstr>
      <vt:lpstr>Презентация PowerPoint</vt:lpstr>
      <vt:lpstr>Результативность проекта</vt:lpstr>
      <vt:lpstr>спасибо  за компанию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Достапремечательнасть  села</dc:title>
  <dc:creator>женя</dc:creator>
  <cp:lastModifiedBy>Ivan</cp:lastModifiedBy>
  <cp:revision>29</cp:revision>
  <dcterms:created xsi:type="dcterms:W3CDTF">2014-01-15T15:12:50Z</dcterms:created>
  <dcterms:modified xsi:type="dcterms:W3CDTF">2014-09-27T05:38:41Z</dcterms:modified>
</cp:coreProperties>
</file>