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72" r:id="rId5"/>
    <p:sldId id="269" r:id="rId6"/>
    <p:sldId id="276" r:id="rId7"/>
    <p:sldId id="260" r:id="rId8"/>
    <p:sldId id="273" r:id="rId9"/>
    <p:sldId id="270" r:id="rId10"/>
    <p:sldId id="274" r:id="rId11"/>
    <p:sldId id="271" r:id="rId12"/>
    <p:sldId id="275" r:id="rId13"/>
    <p:sldId id="267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65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3D28-154D-4575-939B-B663AABEB7A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8335-52A7-4D87-84E6-55D162F6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767F-3B91-4A9E-BFC1-CBF9CF65FFD5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4D8C0-263D-47F3-B91D-349FCA54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AD25B-4341-405A-8BB4-3A71DCCD9E97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15918-561C-4560-B44D-6CFF3CAD59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инструменты для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88"/>
            <a:ext cx="8258175" cy="482441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Palatino Linotype" pitchFamily="18" charset="0"/>
                <a:cs typeface="Times New Roman" pitchFamily="18" charset="0"/>
              </a:rPr>
              <a:t>Человечество научилось пользоваться простейшими счётными приспособлениями тысячи лет назад. </a:t>
            </a:r>
          </a:p>
          <a:p>
            <a:pPr>
              <a:buNone/>
            </a:pPr>
            <a:r>
              <a:rPr lang="ru-RU" sz="2400" b="1" i="1" dirty="0" smtClean="0">
                <a:latin typeface="Palatino Linotype" pitchFamily="18" charset="0"/>
                <a:cs typeface="Times New Roman" pitchFamily="18" charset="0"/>
              </a:rPr>
              <a:t>     В</a:t>
            </a:r>
            <a:r>
              <a:rPr lang="ru-RU" sz="2400" i="1" dirty="0" smtClean="0">
                <a:latin typeface="Palatino Linotype" pitchFamily="18" charset="0"/>
                <a:cs typeface="Times New Roman" pitchFamily="18" charset="0"/>
              </a:rPr>
              <a:t> любой деятельности человек всегда придумывал и создавал самые разнообразные средства, приспособления и орудия труда с целью расширения своих возможностей и облегчения труда. </a:t>
            </a:r>
          </a:p>
          <a:p>
            <a:pPr>
              <a:buNone/>
            </a:pPr>
            <a:endParaRPr lang="ru-RU" sz="2000" dirty="0" smtClean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уан-па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2901565" cy="2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еробян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77072"/>
            <a:ext cx="4193282" cy="133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Verdana" pitchFamily="34" charset="0"/>
              </a:rPr>
              <a:t>Японский абак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 smtClean="0"/>
              <a:t>Соробан</a:t>
            </a:r>
            <a:r>
              <a:rPr lang="ru-RU" sz="2800" dirty="0" smtClean="0"/>
              <a:t> – это японский абак, происходит от китайского </a:t>
            </a:r>
            <a:r>
              <a:rPr lang="ru-RU" sz="2800" dirty="0" err="1" smtClean="0"/>
              <a:t>суаньпаня</a:t>
            </a:r>
            <a:r>
              <a:rPr lang="ru-RU" sz="2800" dirty="0" smtClean="0"/>
              <a:t>, который был завезен в Японию в XV- XVI веках. </a:t>
            </a:r>
            <a:r>
              <a:rPr lang="ru-RU" sz="2800" dirty="0" err="1" smtClean="0"/>
              <a:t>Соробан</a:t>
            </a:r>
            <a:r>
              <a:rPr lang="ru-RU" sz="2800" dirty="0" smtClean="0"/>
              <a:t> проще своего предшественника, у него на "небе" на один шарик меньше, чем у </a:t>
            </a:r>
            <a:r>
              <a:rPr lang="ru-RU" sz="2800" dirty="0" err="1" smtClean="0"/>
              <a:t>суаньпаня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Сороб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4807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63688" y="2276872"/>
            <a:ext cx="63030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30-е годы XX столетия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нашей стране был разработан более совершенный арифмометр — "Феликс". Это счетное устройство использовалось несколько десятилетий, став основным техническим средством, облегчающим труд людей, связанных с обработкой больших массивов числовой информации.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Verdana" pitchFamily="34" charset="0"/>
              </a:rPr>
              <a:t>Арифмометр Феликс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4" descr="Фелик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4086198" cy="302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История счётных устройств насчитывает много веков. Древнейшим счетным инструментом, который сама природа предоставила в распоряжение человека, была его собственная рука. Для облегчения счета люди стали использовать пальцы сначала одной руки, затем обеих, а в некоторых племенах и пальцы ног.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XVI веке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приемы счета на пальцах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описывались в учебниках.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Следующим шагом в развитии счета стало использование камешков или других предметов, а для запоминания чисел - зарубок на костях животных, узелков на веревках.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5" y="714355"/>
            <a:ext cx="82153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Ранние приспособления и устройства для счёта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Приборы для сче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072074"/>
            <a:ext cx="2743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3501008"/>
            <a:ext cx="1362075" cy="752475"/>
          </a:xfrm>
          <a:prstGeom prst="rect">
            <a:avLst/>
          </a:prstGeom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Греции абак существовал уже в V веке до н. э.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К V веку до н.э.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абак получил широкое распространение в Египте, Греции, Риме. Он представлял собой доску с желобками, в которых по позиционному принципу размещали какие-нибудь предметы - камешки, косточки.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Подобный счетам инструмент был известен у всех народов. Древнегреческий абак (доска или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саламинская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доска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имени острова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Саламин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Эгейском море) представлял собой посыпанную морским песком дощечку. На песке проходились бороздки, на которых камешками обозначались числа. Одна бороздка соответствовала единицам, другая - десяткам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Римляне усовершенствовали абак, перейдя от деревянных досок, песка и камешков к мраморным доскам с выточенными желобками и мраморными шариками.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642918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Абак и его виды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аламинская дос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626469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Verdana" pitchFamily="34" charset="0"/>
              </a:rPr>
              <a:t>Счеты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Позднее,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Около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500 г. н.э.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абак был усовершенствован и на свет появились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счёты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устройства, состоящего из набора костяшек, нанизанных на стержни.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щаный сче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30616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Verdana" pitchFamily="34" charset="0"/>
              </a:rPr>
              <a:t>Русские счеты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42088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Руси долгое время считали по косточкам, раскладываемым в кучки. Примерно с XV века получил распространение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"дощаный счет"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почти не отличался от обычных счетов и представлял собой рамку с укрепленными горизонтальными веревочками, на которые были нанизаны просверленные сливовые или вишневые косточки.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spu.edu.ru/rspu/structure/university_departments/math_faculty/site/stud_materials/Pivovarova_Kuznetsova_2011/image/img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359" y="836712"/>
            <a:ext cx="6122937" cy="4883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Китайские счеты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6" indent="-274320">
              <a:buClr>
                <a:schemeClr val="accent3"/>
              </a:buClr>
              <a:buSzPct val="95000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Китайские счеты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суан-пан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состояли из деревянной рамки, разделенной на верхние и нижние секции. Палочки соотносятся с колонками, а бусинки с числами. У китайцев в основе счета лежала не десятка, а пятерка.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Она разделена на две части: в нижней части на каждом ряду располагаются по 5 косточек, в верхней части - по две. Таким образом, для того чтобы выставить на этих счетах число 6, ставили сначала  косточку, соответствующую пятерке, и затем прибавляли одну в разряд единиц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359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Первые инструменты для счета</vt:lpstr>
      <vt:lpstr>    </vt:lpstr>
      <vt:lpstr>Слайд 3</vt:lpstr>
      <vt:lpstr>Слайд 4</vt:lpstr>
      <vt:lpstr>Счеты</vt:lpstr>
      <vt:lpstr>Слайд 6</vt:lpstr>
      <vt:lpstr>Русские счеты</vt:lpstr>
      <vt:lpstr>Слайд 8</vt:lpstr>
      <vt:lpstr>Китайские счеты</vt:lpstr>
      <vt:lpstr>Слайд 10</vt:lpstr>
      <vt:lpstr>Японский абак</vt:lpstr>
      <vt:lpstr>Слайд 12</vt:lpstr>
      <vt:lpstr>Арифмометр Феликс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72</cp:revision>
  <dcterms:created xsi:type="dcterms:W3CDTF">2009-04-13T13:03:25Z</dcterms:created>
  <dcterms:modified xsi:type="dcterms:W3CDTF">2013-11-28T10:33:23Z</dcterms:modified>
</cp:coreProperties>
</file>