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260" r:id="rId6"/>
    <p:sldId id="261" r:id="rId7"/>
    <p:sldId id="262" r:id="rId8"/>
    <p:sldId id="266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F902-DFAD-4230-AC0B-8F7598FB5AFA}" type="datetimeFigureOut">
              <a:rPr lang="ru-RU" smtClean="0"/>
              <a:pPr/>
              <a:t>21.11.2011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0C3F-82E9-4530-8E18-B0E07E4089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F902-DFAD-4230-AC0B-8F7598FB5AFA}" type="datetimeFigureOut">
              <a:rPr lang="ru-RU" smtClean="0"/>
              <a:pPr/>
              <a:t>21.11.2011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0C3F-82E9-4530-8E18-B0E07E4089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F902-DFAD-4230-AC0B-8F7598FB5AFA}" type="datetimeFigureOut">
              <a:rPr lang="ru-RU" smtClean="0"/>
              <a:pPr/>
              <a:t>21.11.2011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0C3F-82E9-4530-8E18-B0E07E4089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F902-DFAD-4230-AC0B-8F7598FB5AFA}" type="datetimeFigureOut">
              <a:rPr lang="ru-RU" smtClean="0"/>
              <a:pPr/>
              <a:t>21.11.2011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0C3F-82E9-4530-8E18-B0E07E4089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F902-DFAD-4230-AC0B-8F7598FB5AFA}" type="datetimeFigureOut">
              <a:rPr lang="ru-RU" smtClean="0"/>
              <a:pPr/>
              <a:t>21.11.2011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0C3F-82E9-4530-8E18-B0E07E4089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F902-DFAD-4230-AC0B-8F7598FB5AFA}" type="datetimeFigureOut">
              <a:rPr lang="ru-RU" smtClean="0"/>
              <a:pPr/>
              <a:t>21.11.2011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0C3F-82E9-4530-8E18-B0E07E4089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F902-DFAD-4230-AC0B-8F7598FB5AFA}" type="datetimeFigureOut">
              <a:rPr lang="ru-RU" smtClean="0"/>
              <a:pPr/>
              <a:t>21.11.2011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0C3F-82E9-4530-8E18-B0E07E4089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F902-DFAD-4230-AC0B-8F7598FB5AFA}" type="datetimeFigureOut">
              <a:rPr lang="ru-RU" smtClean="0"/>
              <a:pPr/>
              <a:t>21.11.2011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0C3F-82E9-4530-8E18-B0E07E4089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F902-DFAD-4230-AC0B-8F7598FB5AFA}" type="datetimeFigureOut">
              <a:rPr lang="ru-RU" smtClean="0"/>
              <a:pPr/>
              <a:t>21.11.2011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0C3F-82E9-4530-8E18-B0E07E4089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F902-DFAD-4230-AC0B-8F7598FB5AFA}" type="datetimeFigureOut">
              <a:rPr lang="ru-RU" smtClean="0"/>
              <a:pPr/>
              <a:t>21.11.2011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0C3F-82E9-4530-8E18-B0E07E4089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F902-DFAD-4230-AC0B-8F7598FB5AFA}" type="datetimeFigureOut">
              <a:rPr lang="ru-RU" smtClean="0"/>
              <a:pPr/>
              <a:t>21.11.2011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0C3F-82E9-4530-8E18-B0E07E4089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2F902-DFAD-4230-AC0B-8F7598FB5AFA}" type="datetimeFigureOut">
              <a:rPr lang="ru-RU" smtClean="0"/>
              <a:pPr/>
              <a:t>21.11.2011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50C3F-82E9-4530-8E18-B0E07E4089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chool-russia.prosv.ru/info.aspx?ob_no=1821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school-russia.prosv.ru/info.aspx?ob_no=1913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ru-RU" dirty="0" smtClean="0"/>
              <a:t> МОУ гимназия № 2</a:t>
            </a:r>
            <a:br>
              <a:rPr lang="ru-RU" dirty="0" smtClean="0"/>
            </a:br>
            <a:r>
              <a:rPr lang="ru-RU" dirty="0" smtClean="0"/>
              <a:t>город Чехов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105400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Прокофьева Елена Александровна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www.schoolup.ru/img/schools/461/5000/4o3aIXvC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286644" cy="3681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143116"/>
            <a:ext cx="5311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3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proshanie-1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138363"/>
            <a:ext cx="1928826" cy="3719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285860"/>
            <a:ext cx="80967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ПОВЫШЕНИЕ ЭФФЕКТИВНОСТИ УРОКА 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ПОСРЕДСТВОМ ИСПОЛЬЗОВАНИЯ 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МЕТОДА ПРОЕКТОВ</a:t>
            </a:r>
            <a:endParaRPr lang="ru-RU" sz="360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Когда </a:t>
            </a:r>
            <a:r>
              <a:rPr lang="ru-RU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людей станут учить</a:t>
            </a:r>
            <a:br>
              <a:rPr lang="ru-RU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 тому, что они должны думать,</a:t>
            </a:r>
            <a:br>
              <a:rPr lang="ru-RU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 тому, как они должны </a:t>
            </a:r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думать, то  тогда </a:t>
            </a:r>
            <a:r>
              <a:rPr lang="ru-RU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исчезнут всякие недоразумения</a:t>
            </a:r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b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Г. Лихтенберг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14290"/>
            <a:ext cx="76429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Структура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проектной деятельности</a:t>
            </a:r>
            <a:endParaRPr lang="ru-RU" sz="54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285992"/>
            <a:ext cx="5112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/>
              <a:t> Подготовительный этап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3143248"/>
            <a:ext cx="4302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/>
              <a:t> Организационный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4000504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/>
              <a:t> </a:t>
            </a:r>
            <a:r>
              <a:rPr lang="ru-RU" sz="3600" dirty="0" err="1" smtClean="0"/>
              <a:t>Деятельностный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4857760"/>
            <a:ext cx="5945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/>
              <a:t> </a:t>
            </a:r>
            <a:r>
              <a:rPr lang="ru-RU" sz="3600" dirty="0" err="1" smtClean="0"/>
              <a:t>Презентативно-оценочный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allAtOnce"/>
      <p:bldP spid="9" grpId="0" build="allAtOnce"/>
      <p:bldP spid="1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Проектная задача</a:t>
            </a:r>
            <a:endParaRPr lang="ru-RU" sz="5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3" name="Picture 3" descr="C:\Users\USER\Documents\ВСЕ ФОТОГРАФИИ\орорпорпорп\Школа\Танграм\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839769"/>
            <a:ext cx="3738589" cy="2803941"/>
          </a:xfrm>
          <a:prstGeom prst="rect">
            <a:avLst/>
          </a:prstGeom>
          <a:noFill/>
        </p:spPr>
      </p:pic>
      <p:pic>
        <p:nvPicPr>
          <p:cNvPr id="5124" name="Picture 4" descr="C:\Users\USER\Documents\ВСЕ ФОТОГРАФИИ\орорпорпорп\Школа\Танграм\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00306"/>
            <a:ext cx="4286248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prosv.ru/Attachment.aspx?Id=1063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500306"/>
            <a:ext cx="2500330" cy="3140661"/>
          </a:xfrm>
          <a:prstGeom prst="rect">
            <a:avLst/>
          </a:prstGeom>
          <a:noFill/>
        </p:spPr>
      </p:pic>
      <p:pic>
        <p:nvPicPr>
          <p:cNvPr id="18440" name="Picture 8" descr="http://www.prosv.ru/Attachment.aspx?Id=822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2500306"/>
            <a:ext cx="2286016" cy="30579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57554" y="1000108"/>
            <a:ext cx="3465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ШКОЛА РОССИИ</a:t>
            </a:r>
            <a:endParaRPr lang="ru-RU" sz="3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483222" y="911794"/>
            <a:ext cx="3919556" cy="252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929322" y="214289"/>
            <a:ext cx="2994360" cy="382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357430"/>
            <a:ext cx="2563748" cy="36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CIM\101MSDCF\DSC01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5214942" cy="3911206"/>
          </a:xfrm>
          <a:prstGeom prst="rect">
            <a:avLst/>
          </a:prstGeom>
          <a:noFill/>
        </p:spPr>
      </p:pic>
      <p:pic>
        <p:nvPicPr>
          <p:cNvPr id="1027" name="Picture 3" descr="H:\DCIM\101MSDCF\DSC01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071810"/>
            <a:ext cx="4667251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071546"/>
            <a:ext cx="56541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«ЧЕЛОВЕК РОЖДЕН </a:t>
            </a:r>
          </a:p>
          <a:p>
            <a:r>
              <a:rPr lang="ru-RU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ДЛЯ МЫСЛИ И ДЕЙСТВИЯ»</a:t>
            </a:r>
            <a:endParaRPr lang="ru-RU" sz="3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H:\DCIM\101MSDCF\DSC01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86190"/>
            <a:ext cx="3857620" cy="216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46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МОУ гимназия № 2 город Чехов</vt:lpstr>
      <vt:lpstr>Слайд 2</vt:lpstr>
      <vt:lpstr>       Когда людей станут учить не тому, что они должны думать, а тому, как они должны думать, то  тогда исчезнут всякие недоразумения.  Г. Лихтенберг</vt:lpstr>
      <vt:lpstr>Слайд 4</vt:lpstr>
      <vt:lpstr>Проектная задача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гимназия № 2 город Чехов</dc:title>
  <dc:creator>USER</dc:creator>
  <cp:lastModifiedBy>USER</cp:lastModifiedBy>
  <cp:revision>23</cp:revision>
  <dcterms:created xsi:type="dcterms:W3CDTF">2011-11-21T13:54:13Z</dcterms:created>
  <dcterms:modified xsi:type="dcterms:W3CDTF">2011-11-21T18:58:10Z</dcterms:modified>
</cp:coreProperties>
</file>