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6345EB-8768-49C5-8100-7EFEB4150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4F65-6B7E-4BD8-A089-5AA551BD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8F713-8349-42D0-96E4-DA6D4500A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7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C5BC6-9712-4D66-9EBB-46B40186E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C78A-8646-4E09-9083-278C0EBD6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DC86-C3B7-41F4-B113-6E27663DF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F056-DA9A-4DA4-9C0A-EF9DAD0D8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DCF5F-C223-4534-A272-BCEC3C588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2E771-9088-4872-AC19-2F272460C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3ADFD-79D3-414E-A18E-FBA3D34EE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8BBF4-7C3E-48E4-9CE9-0238DFD58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4B2431-92E4-4E2E-943A-D16295AF7A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9649072" cy="666936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550" y="6063680"/>
            <a:ext cx="8930584" cy="79432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Автор: учитель начальных классов МОУ СОШ №25 </a:t>
            </a:r>
            <a:r>
              <a:rPr lang="ru-RU" sz="2000" b="1" dirty="0" err="1" smtClean="0">
                <a:solidFill>
                  <a:srgbClr val="003300"/>
                </a:solidFill>
              </a:rPr>
              <a:t>г.Сочи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Мухина М.В. </a:t>
            </a:r>
          </a:p>
          <a:p>
            <a:pPr algn="r"/>
            <a:r>
              <a:rPr lang="ru-RU" b="1" dirty="0" smtClean="0">
                <a:solidFill>
                  <a:srgbClr val="003300"/>
                </a:solidFill>
              </a:rPr>
              <a:t>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7803" y="407546"/>
            <a:ext cx="64665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Свободный диктант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«Лесные пожары»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класс</a:t>
            </a:r>
            <a:endParaRPr lang="ru-RU" sz="48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21" y="69269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Лесные пожары.</a:t>
            </a:r>
          </a:p>
          <a:p>
            <a:endParaRPr lang="ru-RU" sz="2800" b="1" dirty="0">
              <a:solidFill>
                <a:srgbClr val="003300"/>
              </a:solidFill>
            </a:endParaRPr>
          </a:p>
          <a:p>
            <a:r>
              <a:rPr lang="ru-RU" sz="2800" b="1" dirty="0" smtClean="0">
                <a:solidFill>
                  <a:srgbClr val="003300"/>
                </a:solidFill>
              </a:rPr>
              <a:t>	Стоит жара. Лес накалён от зноя. На поляне высыхает трава, листья, хвоя, мох. Всё это легко загорается. В лесах часто бывают пожары.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	</a:t>
            </a:r>
            <a:r>
              <a:rPr lang="ru-RU" sz="2800" b="1" dirty="0" smtClean="0">
                <a:solidFill>
                  <a:srgbClr val="003300"/>
                </a:solidFill>
              </a:rPr>
              <a:t>Опасны и страшны пожары в лесу. Мгновенно вспыхивает хворост. Огонь быстро перебегает от нижних веток к вершинам деревьев. Гибнут растения, звери и птицы. 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	</a:t>
            </a:r>
            <a:r>
              <a:rPr lang="ru-RU" sz="2800" b="1" dirty="0" smtClean="0">
                <a:solidFill>
                  <a:srgbClr val="003300"/>
                </a:solidFill>
              </a:rPr>
              <a:t>Пожары возникают сами от ударов молний. Часто виновниками их бывают люди. Будьте осторожны с огнём! Берегите лес!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9" y="-1124482"/>
            <a:ext cx="1668760" cy="271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</a:rPr>
              <a:t>	Стоит </a:t>
            </a:r>
            <a:r>
              <a:rPr lang="ru-RU" sz="2800" b="1" dirty="0">
                <a:solidFill>
                  <a:srgbClr val="003300"/>
                </a:solidFill>
              </a:rPr>
              <a:t>жара. Лес накалён от зноя. На поляне высыхает трава, листья, хвоя, мох. Всё это легко загорается. В лесах часто бывают пожары.</a:t>
            </a:r>
          </a:p>
        </p:txBody>
      </p:sp>
      <p:pic>
        <p:nvPicPr>
          <p:cNvPr id="22530" name="Picture 2" descr="http://b2.ac-images.myspacecdn.com/02091/24/22/209108224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3" y="2204864"/>
            <a:ext cx="5176022" cy="38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212" y="32342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</a:rPr>
              <a:t>	Опасны </a:t>
            </a:r>
            <a:r>
              <a:rPr lang="ru-RU" sz="2800" b="1" dirty="0">
                <a:solidFill>
                  <a:srgbClr val="003300"/>
                </a:solidFill>
              </a:rPr>
              <a:t>и страшны пожары в лесу. Мгновенно вспыхивает хворост. Огонь быстро перебегает от нижних веток к вершинам деревьев. Гибнут растения, звери и птицы. </a:t>
            </a:r>
          </a:p>
        </p:txBody>
      </p:sp>
      <p:pic>
        <p:nvPicPr>
          <p:cNvPr id="23556" name="Picture 4" descr="http://gdb.rferl.org/BA417D6C-3DDB-44FD-82C5-95EED91D4C39_mw8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473011" cy="33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er.ru/media/userdata/news/2011/10/01/b57acc7c0277673520e295b81f8d9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4102" cy="47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r.ru/media/userdata/news/2012/06/03/84b042b2d9957311a4a97e037ef87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09562" cy="48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zhitomir.info/images/mod_news/2009-06-1510429864_mol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6582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</a:rPr>
              <a:t>	Пожары </a:t>
            </a:r>
            <a:r>
              <a:rPr lang="ru-RU" sz="2800" b="1" dirty="0">
                <a:solidFill>
                  <a:srgbClr val="003300"/>
                </a:solidFill>
              </a:rPr>
              <a:t>возникают сами от ударов молний. Часто виновниками их бывают люди. Будьте осторожны с огнём! Берегите лес!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93" y="2708920"/>
            <a:ext cx="517048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28.mchs.gov.ru/upload/iblock/1cd/1cd96f435f3bd61beaa259871f190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960440" cy="47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13.mchs.gov.ru/upload/iblock/ee4/%20ncy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6409"/>
            <a:ext cx="48672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sser.ru/datas/userimages/946bc4b69278fa5b9fe0caf9da562262/main_la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90154" cy="59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100</TotalTime>
  <Words>25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зеленый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2012-12-10T15:04:41Z</dcterms:created>
  <dcterms:modified xsi:type="dcterms:W3CDTF">2014-03-09T05:23:06Z</dcterms:modified>
</cp:coreProperties>
</file>