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9A202-50D5-4CCD-B4E6-4715B4E5B039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11619-BD7A-488E-AE34-BC1BDC7C5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3ECE0-24C1-446B-A12B-8FD99965D63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7460-D457-47CD-8809-F3DE0DC06AE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8CDF405-678A-45BA-AED7-89D277B681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7460-D457-47CD-8809-F3DE0DC06AE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F405-678A-45BA-AED7-89D277B681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7460-D457-47CD-8809-F3DE0DC06AE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F405-678A-45BA-AED7-89D277B681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7460-D457-47CD-8809-F3DE0DC06AE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8CDF405-678A-45BA-AED7-89D277B681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7460-D457-47CD-8809-F3DE0DC06AE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F405-678A-45BA-AED7-89D277B681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7460-D457-47CD-8809-F3DE0DC06AE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F405-678A-45BA-AED7-89D277B681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7460-D457-47CD-8809-F3DE0DC06AE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8CDF405-678A-45BA-AED7-89D277B681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7460-D457-47CD-8809-F3DE0DC06AE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F405-678A-45BA-AED7-89D277B681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7460-D457-47CD-8809-F3DE0DC06AE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F405-678A-45BA-AED7-89D277B681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7460-D457-47CD-8809-F3DE0DC06AE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F405-678A-45BA-AED7-89D277B681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7460-D457-47CD-8809-F3DE0DC06AE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F405-678A-45BA-AED7-89D277B681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E97460-D457-47CD-8809-F3DE0DC06AE6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CDF405-678A-45BA-AED7-89D277B681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2100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cap="none" dirty="0" smtClean="0"/>
              <a:t>Надо ли учиться риторике?</a:t>
            </a:r>
            <a:br>
              <a:rPr lang="ru-RU" cap="none" dirty="0" smtClean="0"/>
            </a:br>
            <a:r>
              <a:rPr lang="ru-RU" cap="none" dirty="0" smtClean="0"/>
              <a:t>КТО – ЧТО – КОМУ. </a:t>
            </a:r>
            <a:endParaRPr lang="ru-RU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№ 3</a:t>
            </a:r>
            <a:endParaRPr lang="ru-RU" dirty="0"/>
          </a:p>
        </p:txBody>
      </p:sp>
      <p:pic>
        <p:nvPicPr>
          <p:cNvPr id="1026" name="Picture 2" descr="C:\Users\User\Desktop\10095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4664"/>
            <a:ext cx="3312368" cy="4441584"/>
          </a:xfrm>
          <a:prstGeom prst="rect">
            <a:avLst/>
          </a:prstGeom>
          <a:noFill/>
        </p:spPr>
      </p:pic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5580112" y="5877272"/>
            <a:ext cx="33975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Астафьева Ольга Валерьевна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начальных классов</a:t>
            </a:r>
          </a:p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СОШ № 15 г. Владимира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662736" cy="504056"/>
          </a:xfrm>
          <a:noFill/>
          <a:ln>
            <a:noFill/>
          </a:ln>
          <a:effectLst/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44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Список используемых источников:</a:t>
            </a: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cap="none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268760"/>
            <a:ext cx="88924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Тексты, задания и иллюстрации из учебника для 2-го класса «Детская риторика в рассказах и рисунках» Т. А.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В.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 И. Никольской, Г. И. Сорокиной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Задания из методических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рекомендацийдля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учителя по курсу «Риторика» для 2 –го класса Т. А.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В.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 И. Никольской, Г. И. Сорокиной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Разработки уроков с сайта 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www.school2100.ru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Картинки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images.yandex.ru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9_Lomonosov_Mikhail_Vasil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3390900" cy="40386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707904" y="980728"/>
            <a:ext cx="5652120" cy="338437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Риторика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есть наука …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красно говорить и писать …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Кто в сей науке искусен, тот называется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ритор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(М. В. Ломоносов, 1744 г.)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500000000159788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89040"/>
            <a:ext cx="714375" cy="5143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sz="3200" i="1" cap="none" dirty="0" smtClean="0"/>
              <a:t>Наука риторика, риторская школа, искусный ритор, центр </a:t>
            </a:r>
            <a:r>
              <a:rPr lang="ru-RU" sz="3200" i="1" cap="none" dirty="0" err="1" smtClean="0"/>
              <a:t>неориторики</a:t>
            </a:r>
            <a:r>
              <a:rPr lang="ru-RU" sz="3200" i="1" cap="none" dirty="0" smtClean="0"/>
              <a:t>, риторическая задача.</a:t>
            </a:r>
            <a:endParaRPr lang="ru-RU" sz="3200" i="1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458200" cy="43204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 Выдели в однокоренных словах корень:</a:t>
            </a:r>
            <a:endParaRPr lang="ru-RU" sz="2800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23528" y="2780928"/>
            <a:ext cx="8458200" cy="194421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Что ты представляешь себе, когда слышишь слово «речь»?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Нарисуй,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как сможешь, эту картинку. Расскажи, что ты изобразил.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User\Desktop\38_popugaev_Babushka_Udava_p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2592288" cy="1944216"/>
          </a:xfrm>
          <a:prstGeom prst="rect">
            <a:avLst/>
          </a:prstGeom>
          <a:noFill/>
        </p:spPr>
      </p:pic>
      <p:pic>
        <p:nvPicPr>
          <p:cNvPr id="3075" name="Picture 3" descr="C:\Users\User\Desktop\38.babushka.udava.avi.imag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717032"/>
            <a:ext cx="2335808" cy="17518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761657"/>
            <a:ext cx="6552728" cy="3096343"/>
          </a:xfrm>
        </p:spPr>
        <p:txBody>
          <a:bodyPr>
            <a:normAutofit/>
          </a:bodyPr>
          <a:lstStyle/>
          <a:p>
            <a:r>
              <a:rPr lang="ru-RU" sz="2800" b="1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Попугай</a:t>
            </a:r>
            <a:br>
              <a:rPr lang="ru-RU" sz="2800" b="1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Уважаемая Бабушка!</a:t>
            </a:r>
            <a:br>
              <a:rPr lang="ru-RU" sz="28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Поздравляем вас с приездом. Наш друг Удав много о вас рассказывал. Я думал, что вы длиннее, чем 38 попугаев. Мы очень рады вас видеть!</a:t>
            </a:r>
            <a:endParaRPr lang="ru-RU" sz="2800" b="1" cap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276872"/>
            <a:ext cx="6768752" cy="115212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Мартышка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Поздравляю…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П-п-п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приветствую вас с…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приползанием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98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88640"/>
            <a:ext cx="3168352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36912"/>
            <a:ext cx="1440160" cy="648072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Кто?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836712"/>
            <a:ext cx="2664296" cy="64807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КТО?                    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635896" y="1196752"/>
            <a:ext cx="1296144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дзаголовок 2"/>
          <p:cNvSpPr txBox="1">
            <a:spLocks/>
          </p:cNvSpPr>
          <p:nvPr/>
        </p:nvSpPr>
        <p:spPr>
          <a:xfrm>
            <a:off x="5580112" y="836712"/>
            <a:ext cx="2664296" cy="634752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КОМУ?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43808" y="3717032"/>
            <a:ext cx="15267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6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36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3717032"/>
            <a:ext cx="1440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6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Кто?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43808" y="2636912"/>
            <a:ext cx="1987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6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Кому? </a:t>
            </a:r>
            <a:endParaRPr lang="ru-RU" sz="3600" b="1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051720" y="2996952"/>
            <a:ext cx="648072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860032" y="2996952"/>
            <a:ext cx="648072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979712" y="4077072"/>
            <a:ext cx="648072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355976" y="4077072"/>
            <a:ext cx="648072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5076056" y="3717032"/>
            <a:ext cx="1987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6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Кому? </a:t>
            </a:r>
            <a:endParaRPr lang="ru-RU" sz="3600" b="1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652120" y="2636912"/>
            <a:ext cx="15267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6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36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/>
      <p:bldP spid="12" grpId="0"/>
      <p:bldP spid="13" grpId="0"/>
      <p:bldP spid="14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_43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3384376" cy="458238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69160"/>
            <a:ext cx="8458200" cy="11379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0" cap="none" dirty="0" smtClean="0">
                <a:latin typeface="Times New Roman" pitchFamily="18" charset="0"/>
                <a:cs typeface="Times New Roman" pitchFamily="18" charset="0"/>
              </a:rPr>
              <a:t> Кто начинает разговор? Почему?</a:t>
            </a:r>
            <a:br>
              <a:rPr lang="ru-RU" sz="24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cap="none" dirty="0" smtClean="0"/>
              <a:t>Подсказка:</a:t>
            </a:r>
            <a:br>
              <a:rPr lang="ru-RU" cap="none" dirty="0" smtClean="0"/>
            </a:br>
            <a:r>
              <a:rPr lang="ru-RU" sz="2400" b="0" cap="none" dirty="0" smtClean="0">
                <a:latin typeface="Times New Roman" pitchFamily="18" charset="0"/>
                <a:cs typeface="Times New Roman" pitchFamily="18" charset="0"/>
              </a:rPr>
              <a:t>Стала бы говорить рыбка, если бы не попала в невод? </a:t>
            </a:r>
            <a:endParaRPr lang="ru-RU" cap="none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635896" y="404664"/>
            <a:ext cx="5292080" cy="480060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… В третий раз закинул он невод,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Пришёл невод с одной рыбкой,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 непростой рыбкой, - золотою.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Как взмолится золотая рыбка!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Голосом молвит человечьим: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«Отпусти ты, старче, меня в море,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Дорогой за себя дам откуп: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Откуплюсь чем только пожелаешь».</a:t>
            </a:r>
          </a:p>
          <a:p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1584424" cy="647923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Кто? 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72200" y="1052736"/>
            <a:ext cx="19877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6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Кого? </a:t>
            </a:r>
            <a:endParaRPr lang="ru-RU" sz="3600" b="1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1052736"/>
            <a:ext cx="15267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6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36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7544" y="3789040"/>
            <a:ext cx="1584424" cy="647923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Кто?         </a:t>
            </a:r>
            <a:endParaRPr kumimoji="0" lang="ru-RU" sz="36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3789040"/>
            <a:ext cx="15267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6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36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72200" y="3789040"/>
            <a:ext cx="2520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6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К Кому? </a:t>
            </a:r>
            <a:endParaRPr lang="ru-RU" sz="3600" b="1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1290342675_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04664"/>
            <a:ext cx="4896544" cy="3902232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4474840" cy="2891408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Отпустил он рыбку золотую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 сказал ей ласковое слово: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«Бог с тобой, золотая рыбка!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Твоего мне откупа не надо;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Ступай себе в синее море,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Гуляй там себе на просторе».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 noGrp="1"/>
          </p:cNvSpPr>
          <p:nvPr>
            <p:ph type="title"/>
          </p:nvPr>
        </p:nvSpPr>
        <p:spPr>
          <a:xfrm>
            <a:off x="323850" y="4508500"/>
            <a:ext cx="1511846" cy="5207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Кто?         </a:t>
            </a:r>
            <a:endParaRPr kumimoji="0" lang="ru-RU" sz="36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3928" y="4509120"/>
            <a:ext cx="15267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6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36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020272" y="4509120"/>
            <a:ext cx="1872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6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Кому? </a:t>
            </a:r>
            <a:endParaRPr lang="ru-RU" sz="3600" b="1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195736" y="4869160"/>
            <a:ext cx="1296144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508104" y="4869160"/>
            <a:ext cx="1296144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195736" y="5805264"/>
            <a:ext cx="1296144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508104" y="5805264"/>
            <a:ext cx="1296144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79512" y="6237312"/>
            <a:ext cx="18722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63888" y="6237312"/>
            <a:ext cx="18722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948264" y="6237312"/>
            <a:ext cx="18722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1675656"/>
          </a:xfrm>
        </p:spPr>
        <p:txBody>
          <a:bodyPr>
            <a:normAutofit/>
          </a:bodyPr>
          <a:lstStyle/>
          <a:p>
            <a:r>
              <a:rPr lang="ru-RU" i="1" cap="none" dirty="0" smtClean="0"/>
              <a:t>Что нового мы сегодня узнали?</a:t>
            </a:r>
            <a:br>
              <a:rPr lang="ru-RU" i="1" cap="none" dirty="0" smtClean="0"/>
            </a:br>
            <a:r>
              <a:rPr lang="ru-RU" i="1" cap="none" dirty="0" smtClean="0"/>
              <a:t>Что повторили?</a:t>
            </a:r>
            <a:endParaRPr lang="ru-RU" i="1" cap="none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3717032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9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162</TotalTime>
  <Words>302</Words>
  <Application>Microsoft Office PowerPoint</Application>
  <PresentationFormat>Экран (4:3)</PresentationFormat>
  <Paragraphs>53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Надо ли учиться риторике? КТО – ЧТО – КОМУ. </vt:lpstr>
      <vt:lpstr>Слайд 2</vt:lpstr>
      <vt:lpstr>Наука риторика, риторская школа, искусный ритор, центр неориторики, риторическая задача.</vt:lpstr>
      <vt:lpstr>Попугай     Уважаемая Бабушка!     Поздравляем вас с приездом. Наш друг Удав много о вас рассказывал. Я думал, что вы длиннее, чем 38 попугаев. Мы очень рады вас видеть!</vt:lpstr>
      <vt:lpstr>Кто? </vt:lpstr>
      <vt:lpstr> Кто начинает разговор? Почему? Подсказка: Стала бы говорить рыбка, если бы не попала в невод? </vt:lpstr>
      <vt:lpstr>Кто?         </vt:lpstr>
      <vt:lpstr>Кто?         </vt:lpstr>
      <vt:lpstr>Что нового мы сегодня узнали? Что повторили?</vt:lpstr>
      <vt:lpstr>Список используемых источников:      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Надо ли учиться риторике? КТО – ЧТО – КОМУ.</dc:title>
  <dc:creator>User</dc:creator>
  <cp:lastModifiedBy>User</cp:lastModifiedBy>
  <cp:revision>20</cp:revision>
  <dcterms:created xsi:type="dcterms:W3CDTF">2012-09-23T17:36:38Z</dcterms:created>
  <dcterms:modified xsi:type="dcterms:W3CDTF">2013-08-12T18:53:26Z</dcterms:modified>
</cp:coreProperties>
</file>