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9" r:id="rId3"/>
    <p:sldId id="260" r:id="rId4"/>
    <p:sldId id="261" r:id="rId5"/>
    <p:sldId id="262" r:id="rId6"/>
    <p:sldId id="263" r:id="rId7"/>
    <p:sldId id="258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EDB86-BDBF-4FB4-AF0D-88DBB658DBB2}" type="datetimeFigureOut">
              <a:rPr lang="ru-RU" smtClean="0"/>
              <a:t>12.08.2013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689F7-6A63-4F25-B899-A98093B9A6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3ECE0-24C1-446B-A12B-8FD99965D63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2F3-A86B-4932-A626-331DB8570431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295255A-84F4-47E0-AC09-41A381E0C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2F3-A86B-4932-A626-331DB8570431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255A-84F4-47E0-AC09-41A381E0C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2F3-A86B-4932-A626-331DB8570431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255A-84F4-47E0-AC09-41A381E0C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2F3-A86B-4932-A626-331DB8570431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295255A-84F4-47E0-AC09-41A381E0C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2F3-A86B-4932-A626-331DB8570431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255A-84F4-47E0-AC09-41A381E0C6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2F3-A86B-4932-A626-331DB8570431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255A-84F4-47E0-AC09-41A381E0C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2F3-A86B-4932-A626-331DB8570431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295255A-84F4-47E0-AC09-41A381E0C6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2F3-A86B-4932-A626-331DB8570431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255A-84F4-47E0-AC09-41A381E0C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2F3-A86B-4932-A626-331DB8570431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255A-84F4-47E0-AC09-41A381E0C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2F3-A86B-4932-A626-331DB8570431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255A-84F4-47E0-AC09-41A381E0C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2F3-A86B-4932-A626-331DB8570431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255A-84F4-47E0-AC09-41A381E0C6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B162F3-A86B-4932-A626-331DB8570431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295255A-84F4-47E0-AC09-41A381E0C6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2100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853411"/>
            <a:ext cx="8587680" cy="1222375"/>
          </a:xfrm>
        </p:spPr>
        <p:txBody>
          <a:bodyPr/>
          <a:lstStyle/>
          <a:p>
            <a:r>
              <a:rPr lang="ru-RU" cap="none" dirty="0" smtClean="0"/>
              <a:t>Настроение, чувства и тон говорящего</a:t>
            </a:r>
            <a:endParaRPr lang="ru-RU" cap="none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Занятие № 9</a:t>
            </a:r>
            <a:endParaRPr lang="ru-RU" dirty="0"/>
          </a:p>
        </p:txBody>
      </p:sp>
      <p:pic>
        <p:nvPicPr>
          <p:cNvPr id="1026" name="Picture 2" descr="C:\Users\User\Desktop\10095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4664"/>
            <a:ext cx="3312368" cy="4441584"/>
          </a:xfrm>
          <a:prstGeom prst="rect">
            <a:avLst/>
          </a:prstGeom>
          <a:noFill/>
        </p:spPr>
      </p:pic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5580112" y="5877272"/>
            <a:ext cx="33975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Астафьева Ольга Валерьевна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начальных классов</a:t>
            </a:r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СОШ № 15 г. Владимира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6768752" cy="615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Озвучь разговор Лисы и Медведя. Каким тоном они говорят?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6181239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860032" y="1844824"/>
            <a:ext cx="1224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660232" y="404664"/>
            <a:ext cx="26277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Произнеси слова мальчика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«не надо»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так, чтобы было понятно его отношение к истреблению животных.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84784"/>
            <a:ext cx="633670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3960440" cy="313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Произнеси высказывания героев сказки таким тоном, чтобы были понятны чувства, которые они выражают. Выделенные слова помогут верно определить тон.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64674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692696"/>
            <a:ext cx="1800200" cy="198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780928"/>
            <a:ext cx="63436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013176"/>
            <a:ext cx="62865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780928"/>
            <a:ext cx="20955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4725144"/>
            <a:ext cx="2057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1520" y="332656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Постарайся определить состояние и чувства героев.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Произнеси их слова, передавая эти чувства.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29647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484784"/>
            <a:ext cx="2880320" cy="222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484784"/>
            <a:ext cx="28803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149080"/>
            <a:ext cx="2952328" cy="226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149080"/>
            <a:ext cx="28527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149080"/>
            <a:ext cx="289588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7544" y="40466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Рассмотри рисунки. Определи свое отношение к поступкам ребят. Что и каким тоном ты им скажешь?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686800" cy="1675656"/>
          </a:xfrm>
        </p:spPr>
        <p:txBody>
          <a:bodyPr>
            <a:normAutofit/>
          </a:bodyPr>
          <a:lstStyle/>
          <a:p>
            <a:r>
              <a:rPr lang="ru-RU" i="1" cap="none" dirty="0" smtClean="0"/>
              <a:t>Что нового мы сегодня узнали?</a:t>
            </a:r>
            <a:br>
              <a:rPr lang="ru-RU" i="1" cap="none" dirty="0" smtClean="0"/>
            </a:br>
            <a:r>
              <a:rPr lang="ru-RU" i="1" cap="none" dirty="0" smtClean="0"/>
              <a:t>Что повторили?</a:t>
            </a:r>
            <a:endParaRPr lang="ru-RU" i="1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3717032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9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662736" cy="504056"/>
          </a:xfrm>
          <a:noFill/>
          <a:ln>
            <a:noFill/>
          </a:ln>
          <a:effectLst/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44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Список используемых источников:</a:t>
            </a:r>
            <a:r>
              <a:rPr lang="ru-RU" sz="18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cap="none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268760"/>
            <a:ext cx="889248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Тексты, задания и иллюстрации из учебника для 2-го класса «Детская риторика в рассказах и рисунках» Т. А.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Ладыженской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Н. В.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Ладыженской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Р. И. Никольской, Г. И. Сорокиной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Задания из методических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рекомендацийдля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учителя по курсу «Риторика» для 2 –го класса Т. А.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Ладыженской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Н. В.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Ладыженской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Р. И. Никольской, Г. И. Сорокиной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Разработки уроков с сайта 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www.school2100.ru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Картинки с </a:t>
            </a:r>
            <a:r>
              <a:rPr lang="en-US" sz="24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images.yandex.ru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122</TotalTime>
  <Words>165</Words>
  <Application>Microsoft Office PowerPoint</Application>
  <PresentationFormat>Экран (4:3)</PresentationFormat>
  <Paragraphs>18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Настроение, чувства и тон говорящего</vt:lpstr>
      <vt:lpstr>Слайд 2</vt:lpstr>
      <vt:lpstr>Слайд 3</vt:lpstr>
      <vt:lpstr>Слайд 4</vt:lpstr>
      <vt:lpstr>Слайд 5</vt:lpstr>
      <vt:lpstr>Слайд 6</vt:lpstr>
      <vt:lpstr>Что нового мы сегодня узнали? Что повторили?</vt:lpstr>
      <vt:lpstr>Список используемых источников:      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Настроение, чувства и тон говорящего</dc:title>
  <dc:creator>User</dc:creator>
  <cp:lastModifiedBy>User</cp:lastModifiedBy>
  <cp:revision>15</cp:revision>
  <dcterms:created xsi:type="dcterms:W3CDTF">2012-11-11T18:26:04Z</dcterms:created>
  <dcterms:modified xsi:type="dcterms:W3CDTF">2013-08-12T19:00:13Z</dcterms:modified>
</cp:coreProperties>
</file>