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62559-6EBF-4F11-84EB-C9203D9EF4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81EE8-1F53-46CC-A237-4143281EB4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8E1DD-E5A0-4334-A29B-3D70490131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E05FB-FC3E-4665-8268-3AEA0512B0E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018B-FAAF-4CC0-ACCC-E0CD3C869C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12A9-70F3-4255-BE62-3D55778517A1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26E1-F161-43A9-BD76-E7CA43DBC075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BA65-A044-4E33-8B3C-86D4A5BA7E9C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2F022-842E-47A7-9F86-E3893161B91F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2A523-3252-4C69-9397-79998B398672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A45C-FCE7-40EB-B1B0-2D75B2ABA99B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B98D-DE9F-4D9D-8D80-AE11C1DF781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846F-1C7A-4951-84E3-F5F55228912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1441-D761-46C8-9B8C-3F1FC27EA37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FDF2F-9E45-4089-8736-29E5F232050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EB82-8551-4F57-B67B-20483533FCD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373-5B2C-4FB5-A46A-D3E61009032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94ECD-E710-42D6-AA71-F58120B0D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897D-799F-453E-B3DB-71D811AE3B9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E7CA-B875-4E23-A879-52B7C994B3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CB75-0FFE-45D4-9740-AF56619612B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143B-D46C-4C00-BF4D-FEBFAD437A9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03B3-9968-46CC-B5CF-4A1E1D0FD7A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233E-E6EA-4EEC-AD72-7645791892D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B77C6-EF3B-4F09-879C-CF90F020C1F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E49A-3AA7-4F71-9054-EBEEF8110C7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B00B-8915-48E1-986B-E66C8E84E66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3F02-931A-46D5-BB6F-F8AC7822DA6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 spd="slow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8F420-538E-4046-A9B0-52FA6DDE24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0CBB-671A-46CE-8F43-0029A0E9D3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795C-EA33-4684-BDF6-F9EB49BD62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CB92-5C84-438D-A3BD-E418D9E1DA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4E65-D54A-48EE-AB65-200BA39582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E2AB-98F3-4C92-9087-27436BB298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B8F4-03FA-40DB-8CCD-B426A643DA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01A1-E4F0-4D47-8E99-7692BC78C4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4B1F-8097-4A27-9438-453CCA9714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D685-B388-48F5-9D92-011B6BD13C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73B1F-B392-4B7A-B29A-6C9BF0C78D9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07D9D-6FC8-4BC7-B448-5587E64101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0B2E-CB1F-460D-8CC2-C58567221C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CE07C-06CA-48E2-815B-CB595F1975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0463-3469-49F1-A61A-B483ED139D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4630-06B1-478F-BCF4-56928CC378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65B8-F037-47B6-918F-B400BFFAE4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7B1B-A08C-4B5B-B0AF-6F041F699E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64AB-05B3-4204-A8D9-5C78EB4068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CBD4-B679-4E2A-8630-3953978F6D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47C0-C619-4D58-8EC2-CC20762699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8550-BA59-4353-ACA0-E5A35819DF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690D-970A-4094-9CB3-DF1C3D1A7A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148" name="Picture 4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6149" name="Picture 5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6150" name="Picture 6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51" name="Picture 7" descr="water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6152" name="Picture 8" descr="fire14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D039A0-8070-47FE-A7D4-AE3EAA02C3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6158" name="Picture 14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6159" name="Picture 15" descr="B_Fly26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6160" name="Picture 16" descr="bupestrid beetl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61" name="Picture 17" descr="WB01292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BCC4D-6DFC-49AB-98CC-C5589769FD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B4BD1-9710-4E36-8574-EA0F706715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DE012-F84A-439F-8810-615BAAB620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A0E7E-FCC7-473C-BB51-FAE1914197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25DDF-D3F5-478D-BCFD-DA47FE85E6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DBA11-0BF0-4AD8-BAE5-9845E7D43A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F7D53-1D78-42F6-A52F-EA1711E627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E2645-F62C-4DE6-8CBF-CD5B28DD14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17336-33A4-43CD-99F8-38E93907E0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5EE91-3D41-4E44-AA50-EA3643C93F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2B68C-82A7-445B-9E05-5D20830B7F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C01E0F-0865-4BBA-8C30-8ADDC7DD6F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36DB2-373E-465D-884C-6BBE56A1BB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ACEAE-061A-4103-A09A-1A6E5D21F6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B25D3-45E8-4C4F-8CD8-B62E5E0847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E5F4A-4446-4E98-AC29-E332604C093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B85C-981C-49A8-9D06-3A8ECDFBE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B574-29B6-453E-AE01-F0CDB6DB1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0824F-CBFE-4DB9-B7FF-3C257DEDD2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085F-713B-4A21-A293-12448B455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5B5443-7235-4B25-9E0C-AAD84B9B8DF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97B551-1E47-4722-9DE7-064E521331A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A04532-FBC6-4383-A3A4-DCDBA4240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6000F-C6EC-4F99-A278-D3F148ACD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123" name="Picture 3" descr="12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24" name="Picture 4" descr="water_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3E1156-D0CA-4A4E-AC2C-7B653628A4F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130" name="Picture 10" descr="butterfly 1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ромаш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1" y="5493915"/>
            <a:ext cx="1749406" cy="1195809"/>
          </a:xfrm>
          <a:prstGeom prst="rect">
            <a:avLst/>
          </a:prstGeom>
          <a:noFill/>
        </p:spPr>
      </p:pic>
      <p:pic>
        <p:nvPicPr>
          <p:cNvPr id="2069" name="Picture 21" descr="ромашк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570057"/>
            <a:ext cx="1533506" cy="1048231"/>
          </a:xfrm>
          <a:prstGeom prst="rect">
            <a:avLst/>
          </a:prstGeom>
          <a:noFill/>
        </p:spPr>
      </p:pic>
      <p:pic>
        <p:nvPicPr>
          <p:cNvPr id="2065" name="Picture 17" descr="122"/>
          <p:cNvPicPr>
            <a:picLocks noChangeAspect="1" noChangeArrowheads="1" noCrop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214282" y="428604"/>
            <a:ext cx="1276350" cy="790575"/>
          </a:xfrm>
          <a:prstGeom prst="rect">
            <a:avLst/>
          </a:prstGeom>
          <a:noFill/>
        </p:spPr>
      </p:pic>
      <p:pic>
        <p:nvPicPr>
          <p:cNvPr id="2066" name="Picture 18" descr="далматинец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72074"/>
            <a:ext cx="1438278" cy="1317345"/>
          </a:xfrm>
          <a:prstGeom prst="rect">
            <a:avLst/>
          </a:prstGeom>
          <a:noFill/>
        </p:spPr>
      </p:pic>
      <p:pic>
        <p:nvPicPr>
          <p:cNvPr id="2067" name="Picture 19" descr="122"/>
          <p:cNvPicPr>
            <a:picLocks noChangeAspect="1" noChangeArrowheads="1" noCrop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7643834" y="357166"/>
            <a:ext cx="1276350" cy="790575"/>
          </a:xfrm>
          <a:prstGeom prst="rect">
            <a:avLst/>
          </a:prstGeom>
          <a:noFill/>
        </p:spPr>
      </p:pic>
      <p:sp>
        <p:nvSpPr>
          <p:cNvPr id="2070" name="AutoShape 22"/>
          <p:cNvSpPr>
            <a:spLocks noChangeArrowheads="1"/>
          </p:cNvSpPr>
          <p:nvPr/>
        </p:nvSpPr>
        <p:spPr bwMode="auto">
          <a:xfrm rot="10853840" flipH="1">
            <a:off x="0" y="0"/>
            <a:ext cx="468313" cy="404813"/>
          </a:xfrm>
          <a:prstGeom prst="rtTriangle">
            <a:avLst/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072" name="Picture 24" descr="божья коровка"/>
          <p:cNvPicPr>
            <a:picLocks noChangeAspect="1" noChangeArrowheads="1" noCrop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 rot="2257965">
            <a:off x="755650" y="5300663"/>
            <a:ext cx="712788" cy="549275"/>
          </a:xfrm>
          <a:prstGeom prst="rect">
            <a:avLst/>
          </a:prstGeom>
          <a:noFill/>
        </p:spPr>
      </p:pic>
      <p:sp>
        <p:nvSpPr>
          <p:cNvPr id="2080" name="WordArt 32"/>
          <p:cNvSpPr>
            <a:spLocks noChangeArrowheads="1" noChangeShapeType="1" noTextEdit="1"/>
          </p:cNvSpPr>
          <p:nvPr/>
        </p:nvSpPr>
        <p:spPr bwMode="auto">
          <a:xfrm>
            <a:off x="2214546" y="2857496"/>
            <a:ext cx="6102366" cy="13636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10" dirty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мире животных</a:t>
            </a:r>
          </a:p>
        </p:txBody>
      </p:sp>
      <p:pic>
        <p:nvPicPr>
          <p:cNvPr id="13" name="Picture 2" descr="D:\Documents and Settings\Admin\Мои документы\Мои рисунки\петух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357694"/>
            <a:ext cx="1428760" cy="195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D:\Documents and Settings\Admin\Мои документы\Мои рисунки\27M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714356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D:\Documents and Settings\Admin\Мои документы\Мои рисунки\Elephant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2500306"/>
            <a:ext cx="1500167" cy="169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D:\Documents and Settings\Admin\Мои документы\Мои рисунки\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714356"/>
            <a:ext cx="1802417" cy="17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D:\Documents and Settings\Admin\Мои документы\Мои рисунки\36_2_35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1357298"/>
            <a:ext cx="15001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Group 3"/>
          <p:cNvGraphicFramePr>
            <a:graphicFrameLocks noGrp="1"/>
          </p:cNvGraphicFramePr>
          <p:nvPr>
            <p:ph idx="1"/>
          </p:nvPr>
        </p:nvGraphicFramePr>
        <p:xfrm>
          <a:off x="428596" y="3071810"/>
          <a:ext cx="8229600" cy="208984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Покровы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Насекомые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368771" y="4459285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244946" y="4295772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980208" y="4222747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26648" name="Rectangle 24"/>
          <p:cNvSpPr>
            <a:spLocks noGrp="1" noChangeArrowheads="1"/>
          </p:cNvSpPr>
          <p:nvPr>
            <p:ph type="title"/>
          </p:nvPr>
        </p:nvSpPr>
        <p:spPr>
          <a:xfrm>
            <a:off x="2268538" y="260350"/>
            <a:ext cx="5843587" cy="1143000"/>
          </a:xfrm>
          <a:solidFill>
            <a:srgbClr val="CC99FF"/>
          </a:solidFill>
          <a:ln w="57150">
            <a:solidFill>
              <a:srgbClr val="CC0099"/>
            </a:solidFill>
          </a:ln>
        </p:spPr>
        <p:txBody>
          <a:bodyPr/>
          <a:lstStyle/>
          <a:p>
            <a:r>
              <a:rPr lang="ru-RU" dirty="0" smtClean="0"/>
              <a:t>Насекомое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/>
      <p:bldP spid="266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iencemagic.ru/wp-content/uploads/2011/07/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76"/>
            <a:ext cx="9144000" cy="68589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7416800" cy="41036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365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33">
                        <a:gamma/>
                        <a:shade val="0"/>
                        <a:invGamma/>
                      </a:srgbClr>
                    </a:gs>
                    <a:gs pos="50000">
                      <a:srgbClr val="66FF33"/>
                    </a:gs>
                    <a:gs pos="100000">
                      <a:srgbClr val="66FF33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Спасибо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33">
                        <a:gamma/>
                        <a:shade val="0"/>
                        <a:invGamma/>
                      </a:srgbClr>
                    </a:gs>
                    <a:gs pos="50000">
                      <a:srgbClr val="66FF33"/>
                    </a:gs>
                    <a:gs pos="100000">
                      <a:srgbClr val="66FF33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за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33">
                        <a:gamma/>
                        <a:shade val="0"/>
                        <a:invGamma/>
                      </a:srgbClr>
                    </a:gs>
                    <a:gs pos="50000">
                      <a:srgbClr val="66FF33"/>
                    </a:gs>
                    <a:gs pos="100000">
                      <a:srgbClr val="66FF33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внимание</a:t>
            </a:r>
          </a:p>
        </p:txBody>
      </p:sp>
      <p:pic>
        <p:nvPicPr>
          <p:cNvPr id="19463" name="Picture 7" descr="бабочка"/>
          <p:cNvPicPr>
            <a:picLocks noChangeAspect="1" noChangeArrowheads="1" noCrop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 rot="7188961">
            <a:off x="1170782" y="494506"/>
            <a:ext cx="985838" cy="1095375"/>
          </a:xfrm>
          <a:prstGeom prst="rect">
            <a:avLst/>
          </a:prstGeom>
          <a:noFill/>
        </p:spPr>
      </p:pic>
      <p:pic>
        <p:nvPicPr>
          <p:cNvPr id="19464" name="Picture 8" descr="бабочка 1"/>
          <p:cNvPicPr>
            <a:picLocks noChangeAspect="1" noChangeArrowheads="1" noCrop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 rot="15070582">
            <a:off x="7293769" y="3226594"/>
            <a:ext cx="1036637" cy="1152525"/>
          </a:xfrm>
          <a:prstGeom prst="rect">
            <a:avLst/>
          </a:prstGeom>
          <a:noFill/>
        </p:spPr>
      </p:pic>
      <p:pic>
        <p:nvPicPr>
          <p:cNvPr id="19465" name="Picture 9" descr="бабоч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581525"/>
            <a:ext cx="3810000" cy="2085975"/>
          </a:xfrm>
          <a:prstGeom prst="rect">
            <a:avLst/>
          </a:prstGeom>
          <a:noFill/>
        </p:spPr>
      </p:pic>
      <p:pic>
        <p:nvPicPr>
          <p:cNvPr id="19466" name="Picture 10" descr="пчела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8950" y="765175"/>
            <a:ext cx="1035050" cy="11017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44" y="214290"/>
            <a:ext cx="8786874" cy="20002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600" dirty="0">
                <a:solidFill>
                  <a:prstClr val="black"/>
                </a:solidFill>
              </a:rPr>
              <a:t>болото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142852"/>
            <a:ext cx="8715436" cy="19288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600" dirty="0">
                <a:solidFill>
                  <a:prstClr val="black"/>
                </a:solidFill>
              </a:rPr>
              <a:t>лес</a:t>
            </a:r>
            <a:endParaRPr lang="ru-RU" sz="16600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2214554"/>
            <a:ext cx="8786874" cy="20717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600" dirty="0">
                <a:solidFill>
                  <a:prstClr val="black"/>
                </a:solidFill>
              </a:rPr>
              <a:t>луг</a:t>
            </a:r>
            <a:endParaRPr lang="ru-RU" sz="16600" dirty="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4572008"/>
            <a:ext cx="8715436" cy="20717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600" dirty="0">
                <a:solidFill>
                  <a:prstClr val="black"/>
                </a:solidFill>
              </a:rPr>
              <a:t>море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Поросята</a:t>
            </a:r>
            <a:endParaRPr lang="ru-RU" sz="1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286124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Телята</a:t>
            </a:r>
            <a:endParaRPr lang="ru-RU" sz="4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Утята</a:t>
            </a:r>
            <a:endParaRPr lang="ru-RU" sz="1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Гусята</a:t>
            </a:r>
            <a:endParaRPr lang="ru-RU" sz="1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29000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Жеребята</a:t>
            </a:r>
            <a:endParaRPr lang="ru-RU" sz="1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Ягнята</a:t>
            </a:r>
            <a:endParaRPr lang="ru-RU" sz="1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CB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1000108"/>
            <a:ext cx="5629260" cy="250033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Иван Андреевич Крылов</a:t>
            </a:r>
            <a:endParaRPr lang="ru-RU" sz="9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461156" cy="3857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4786322"/>
            <a:ext cx="7786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</a:rPr>
              <a:t>Главные герои: животные, растения, люди.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836613"/>
            <a:ext cx="7772400" cy="1736725"/>
          </a:xfrm>
        </p:spPr>
        <p:txBody>
          <a:bodyPr/>
          <a:lstStyle/>
          <a:p>
            <a:r>
              <a:rPr lang="ru-RU" i="1">
                <a:solidFill>
                  <a:srgbClr val="FF0000"/>
                </a:solidFill>
              </a:rPr>
              <a:t>Какие бывают  </a:t>
            </a:r>
            <a:br>
              <a:rPr lang="ru-RU" i="1">
                <a:solidFill>
                  <a:srgbClr val="FF0000"/>
                </a:solidFill>
              </a:rPr>
            </a:br>
            <a:r>
              <a:rPr lang="ru-RU" i="1">
                <a:solidFill>
                  <a:srgbClr val="FF0000"/>
                </a:solidFill>
              </a:rPr>
              <a:t>            животные</a:t>
            </a:r>
            <a:r>
              <a:rPr lang="ru-RU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2857496"/>
            <a:ext cx="6400800" cy="1752600"/>
          </a:xfrm>
        </p:spPr>
        <p:txBody>
          <a:bodyPr/>
          <a:lstStyle/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2"/>
                </a:solidFill>
                <a:latin typeface="Arial Black" pitchFamily="34" charset="0"/>
              </a:rPr>
              <a:t>Насекомые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2"/>
                </a:solidFill>
                <a:latin typeface="Arial Black" pitchFamily="34" charset="0"/>
              </a:rPr>
              <a:t>Птицы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2"/>
                </a:solidFill>
                <a:latin typeface="Arial Black" pitchFamily="34" charset="0"/>
              </a:rPr>
              <a:t>Млекопитающие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2"/>
                </a:solidFill>
                <a:latin typeface="Arial Black" pitchFamily="34" charset="0"/>
              </a:rPr>
              <a:t>Рыбы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2"/>
                </a:solidFill>
                <a:latin typeface="Arial Black" pitchFamily="34" charset="0"/>
              </a:rPr>
              <a:t>Пресмыкающиеся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2"/>
                </a:solidFill>
                <a:latin typeface="Arial Black" pitchFamily="34" charset="0"/>
              </a:rPr>
              <a:t>Земноводные</a:t>
            </a:r>
          </a:p>
          <a:p>
            <a:pPr algn="l">
              <a:lnSpc>
                <a:spcPct val="80000"/>
              </a:lnSpc>
            </a:pPr>
            <a:endParaRPr lang="ru-RU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2052" name="Picture 4" descr="jiv31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724400"/>
            <a:ext cx="1333500" cy="1743075"/>
          </a:xfrm>
          <a:prstGeom prst="rect">
            <a:avLst/>
          </a:prstGeom>
          <a:noFill/>
        </p:spPr>
      </p:pic>
      <p:pic>
        <p:nvPicPr>
          <p:cNvPr id="2053" name="Picture 5" descr="jiv13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868863"/>
            <a:ext cx="1657350" cy="1685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/>
              <a:t>    </a:t>
            </a:r>
            <a:r>
              <a:rPr lang="ru-RU" sz="5400">
                <a:solidFill>
                  <a:srgbClr val="003366"/>
                </a:solidFill>
                <a:latin typeface="Monotype Corsiva" pitchFamily="66" charset="0"/>
              </a:rPr>
              <a:t>Домашние животные.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49875"/>
            <a:ext cx="9144000" cy="1463675"/>
          </a:xfrm>
          <a:solidFill>
            <a:srgbClr val="CBEDCC"/>
          </a:solidFill>
          <a:ln w="38100">
            <a:solidFill>
              <a:srgbClr val="808000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Домашних </a:t>
            </a:r>
            <a:r>
              <a:rPr lang="ru-RU" dirty="0">
                <a:solidFill>
                  <a:srgbClr val="003366"/>
                </a:solidFill>
              </a:rPr>
              <a:t>животных разводят люди. Люди кормят их и защищают, строят для них жилища, заботятся об их потомстве.</a:t>
            </a:r>
          </a:p>
        </p:txBody>
      </p:sp>
      <p:pic>
        <p:nvPicPr>
          <p:cNvPr id="15368" name="Picture 8" descr="1227991348_villageps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96975"/>
            <a:ext cx="6577012" cy="3970338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214290"/>
            <a:ext cx="7851775" cy="1500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Соедините стрелками название домашних животных и то, что от них получает человек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2143116"/>
            <a:ext cx="228601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</a:rPr>
              <a:t>Яйца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3643314"/>
            <a:ext cx="228601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</a:rPr>
              <a:t>Мед</a:t>
            </a:r>
          </a:p>
          <a:p>
            <a:pPr algn="ctr">
              <a:defRPr/>
            </a:pP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5500702"/>
            <a:ext cx="228601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</a:rPr>
              <a:t>Шерсть</a:t>
            </a:r>
          </a:p>
          <a:p>
            <a:pPr algn="ctr">
              <a:defRPr/>
            </a:pP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929066"/>
            <a:ext cx="235745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prstClr val="black"/>
                </a:solidFill>
              </a:rPr>
              <a:t>2.  Куры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3116"/>
            <a:ext cx="235745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prstClr val="black"/>
                </a:solidFill>
              </a:rPr>
              <a:t> 1.  Овцы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5643578"/>
            <a:ext cx="235745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prstClr val="black"/>
                </a:solidFill>
              </a:rPr>
              <a:t>3. Пчелы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851648" cy="11429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0" dirty="0" smtClean="0">
                <a:solidFill>
                  <a:schemeClr val="bg1"/>
                </a:solidFill>
                <a:effectLst/>
              </a:rPr>
              <a:t>Соедините стрелками названия животного и название его жилища</a:t>
            </a:r>
            <a:r>
              <a:rPr lang="ru-RU" sz="3600" b="0" dirty="0" smtClean="0">
                <a:solidFill>
                  <a:schemeClr val="tx1"/>
                </a:solidFill>
                <a:effectLst/>
              </a:rPr>
              <a:t>:</a:t>
            </a:r>
            <a:endParaRPr lang="ru-RU" sz="36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3286124"/>
            <a:ext cx="257176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prstClr val="white"/>
                </a:solidFill>
              </a:rPr>
              <a:t>Хлев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29256" y="1357298"/>
            <a:ext cx="257176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prstClr val="white"/>
                </a:solidFill>
              </a:rPr>
              <a:t>Конюшня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56" y="5214950"/>
            <a:ext cx="250033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prstClr val="white"/>
                </a:solidFill>
              </a:rPr>
              <a:t>Курятник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357298"/>
            <a:ext cx="292895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prstClr val="white"/>
                </a:solidFill>
              </a:rPr>
              <a:t>1. Корова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3286124"/>
            <a:ext cx="300039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prstClr val="white"/>
                </a:solidFill>
              </a:rPr>
              <a:t>2.   Куры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5214950"/>
            <a:ext cx="300039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prstClr val="white"/>
                </a:solidFill>
              </a:rPr>
              <a:t>3.  Лошадь</a:t>
            </a:r>
            <a:endParaRPr lang="ru-RU" sz="4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/>
              <a:t>      </a:t>
            </a:r>
            <a:r>
              <a:rPr lang="ru-RU" sz="6000">
                <a:solidFill>
                  <a:srgbClr val="003366"/>
                </a:solidFill>
                <a:latin typeface="Monotype Corsiva" pitchFamily="66" charset="0"/>
              </a:rPr>
              <a:t>Дикие животные.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49875"/>
            <a:ext cx="9144000" cy="1463675"/>
          </a:xfrm>
          <a:solidFill>
            <a:srgbClr val="CBEDCC"/>
          </a:solidFill>
          <a:ln w="38100">
            <a:solidFill>
              <a:srgbClr val="808000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3366"/>
                </a:solidFill>
              </a:rPr>
              <a:t>Живут </a:t>
            </a:r>
            <a:r>
              <a:rPr lang="ru-RU" dirty="0">
                <a:solidFill>
                  <a:srgbClr val="003366"/>
                </a:solidFill>
              </a:rPr>
              <a:t>самостоятельно в природе: добывают себе пищу, строят себе жилища, ухаживают за своим потомством.</a:t>
            </a:r>
          </a:p>
        </p:txBody>
      </p:sp>
      <p:pic>
        <p:nvPicPr>
          <p:cNvPr id="13317" name="Picture 5" descr="f_18064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81300"/>
            <a:ext cx="3024187" cy="2192338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3318" name="Picture 6" descr="0_14a8e_c8015fe6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738" y="1773238"/>
            <a:ext cx="2435225" cy="32464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3320" name="Picture 8" descr="0_14b3c_2d019a51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852738"/>
            <a:ext cx="2879725" cy="2160587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85750" y="3214688"/>
            <a:ext cx="1214438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</a:rPr>
              <a:t>лес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688" y="3214688"/>
            <a:ext cx="1571625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</a:rPr>
              <a:t>луг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50" y="3214688"/>
            <a:ext cx="1428750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</a:rPr>
              <a:t>море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43688" y="3286125"/>
            <a:ext cx="1714500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</a:rPr>
              <a:t>болото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428728" y="2214554"/>
            <a:ext cx="1500210" cy="928696"/>
          </a:xfrm>
          <a:prstGeom prst="straightConnector1">
            <a:avLst/>
          </a:prstGeom>
          <a:ln w="41275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1571604" y="3714752"/>
            <a:ext cx="4000528" cy="928694"/>
          </a:xfrm>
          <a:prstGeom prst="straightConnector1">
            <a:avLst/>
          </a:prstGeom>
          <a:ln w="41275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321971" y="2464586"/>
            <a:ext cx="928691" cy="428629"/>
          </a:xfrm>
          <a:prstGeom prst="straightConnector1">
            <a:avLst/>
          </a:prstGeom>
          <a:ln w="41275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6929463" y="2857487"/>
            <a:ext cx="857255" cy="17"/>
          </a:xfrm>
          <a:prstGeom prst="straightConnector1">
            <a:avLst/>
          </a:prstGeom>
          <a:ln w="41275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14375" y="214313"/>
            <a:ext cx="50006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prstClr val="black"/>
                </a:solidFill>
              </a:rPr>
              <a:t>д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14438" y="214313"/>
            <a:ext cx="500062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14500" y="214313"/>
            <a:ext cx="50006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214563" y="214313"/>
            <a:ext cx="500062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714625" y="214313"/>
            <a:ext cx="50006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071938" y="214313"/>
            <a:ext cx="500062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</a:rPr>
              <a:t>ж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72000" y="214313"/>
            <a:ext cx="50006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072063" y="214313"/>
            <a:ext cx="500062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72125" y="214313"/>
            <a:ext cx="50006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072188" y="214313"/>
            <a:ext cx="500062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572250" y="214313"/>
            <a:ext cx="50006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prstClr val="black"/>
                </a:solidFill>
              </a:rPr>
              <a:t>н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72313" y="214313"/>
            <a:ext cx="500062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prstClr val="black"/>
                </a:solidFill>
              </a:rPr>
              <a:t>ы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72375" y="214313"/>
            <a:ext cx="50006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prstClr val="black"/>
                </a:solidFill>
              </a:rPr>
              <a:t>е</a:t>
            </a:r>
          </a:p>
        </p:txBody>
      </p:sp>
      <p:pic>
        <p:nvPicPr>
          <p:cNvPr id="5146" name="Рисунок 32" descr="примеры002.bmp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629" t="28976" r="73273" b="49692"/>
          <a:stretch>
            <a:fillRect/>
          </a:stretch>
        </p:blipFill>
        <p:spPr bwMode="auto">
          <a:xfrm>
            <a:off x="214282" y="1142984"/>
            <a:ext cx="13779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Рисунок 47" descr="примеры002.bmp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58611" r="76620" b="12843"/>
          <a:stretch>
            <a:fillRect/>
          </a:stretch>
        </p:blipFill>
        <p:spPr bwMode="auto">
          <a:xfrm>
            <a:off x="5357818" y="4500570"/>
            <a:ext cx="13350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Рисунок 48" descr="примеры002.bmp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8555" t="58824" r="52032" b="14815"/>
          <a:stretch>
            <a:fillRect/>
          </a:stretch>
        </p:blipFill>
        <p:spPr bwMode="auto">
          <a:xfrm>
            <a:off x="3143240" y="1000108"/>
            <a:ext cx="16891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Рисунок 50" descr="примеры002.bmp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64420" t="58824" r="2042" b="12531"/>
          <a:stretch>
            <a:fillRect/>
          </a:stretch>
        </p:blipFill>
        <p:spPr bwMode="auto">
          <a:xfrm>
            <a:off x="6429388" y="1000108"/>
            <a:ext cx="191611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Белка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43446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 стрелкой 47"/>
          <p:cNvCxnSpPr/>
          <p:nvPr/>
        </p:nvCxnSpPr>
        <p:spPr>
          <a:xfrm rot="10800000">
            <a:off x="715936" y="3786190"/>
            <a:ext cx="1570048" cy="857256"/>
          </a:xfrm>
          <a:prstGeom prst="straightConnector1">
            <a:avLst/>
          </a:prstGeom>
          <a:ln w="41275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357422" y="5715016"/>
            <a:ext cx="82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Белка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571750"/>
            <a:ext cx="4897438" cy="1143000"/>
          </a:xfrm>
        </p:spPr>
        <p:txBody>
          <a:bodyPr/>
          <a:lstStyle/>
          <a:p>
            <a:pPr eaLnBrk="1" hangingPunct="1"/>
            <a:r>
              <a:rPr lang="ru-RU" smtClean="0"/>
              <a:t>Чьё жилище?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86125" y="2000250"/>
            <a:ext cx="2643188" cy="28797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дупло́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нора́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гнездо́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ха́тка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берло́га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ло́гово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мураве́йник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4580" name="Picture 6" descr="белка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300037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4581" name="Picture 9" descr="медве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71500"/>
            <a:ext cx="169703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4582" name="Picture 13" descr="оре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49291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4583" name="Picture 15" descr="волк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214313"/>
            <a:ext cx="1439862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17" descr="боб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428625"/>
            <a:ext cx="164306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" name="Picture 7" descr="59084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25" y="5000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4586" name="Picture 10" descr="D:\работа\картинки 3\анимация\муравей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2857500"/>
            <a:ext cx="1774825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1458 L -0.28004 -0.256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06042 -0.371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3802 -0.194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23438 0.497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175 0.559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5896E-6 L 0.37414 0.3486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30903 -0.055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1_Оформление по умолчанию</vt:lpstr>
      <vt:lpstr>2_Тема Office</vt:lpstr>
      <vt:lpstr>1_Тема Office</vt:lpstr>
      <vt:lpstr>Поток</vt:lpstr>
      <vt:lpstr>3_Тема Office</vt:lpstr>
      <vt:lpstr>2_Оформление по умолчанию</vt:lpstr>
      <vt:lpstr>Слайд 1</vt:lpstr>
      <vt:lpstr>Иван Андреевич Крылов</vt:lpstr>
      <vt:lpstr>Какие бывают               животные ?</vt:lpstr>
      <vt:lpstr>    Домашние животные.</vt:lpstr>
      <vt:lpstr>Соедините стрелками название домашних животных и то, что от них получает человек</vt:lpstr>
      <vt:lpstr>Соедините стрелками названия животного и название его жилища:</vt:lpstr>
      <vt:lpstr>      Дикие животные.</vt:lpstr>
      <vt:lpstr>Слайд 8</vt:lpstr>
      <vt:lpstr>Чьё жилище?</vt:lpstr>
      <vt:lpstr>Насекомое.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2013-12-29T20:07:33Z</dcterms:created>
  <dcterms:modified xsi:type="dcterms:W3CDTF">2013-12-29T20:08:12Z</dcterms:modified>
</cp:coreProperties>
</file>