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63" r:id="rId3"/>
    <p:sldId id="256" r:id="rId4"/>
    <p:sldId id="257" r:id="rId5"/>
    <p:sldId id="258" r:id="rId6"/>
    <p:sldId id="259" r:id="rId7"/>
    <p:sldId id="260" r:id="rId8"/>
    <p:sldId id="262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47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C70AB-E145-41CD-8458-1D51BBEB1204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8805A-AC5A-4DBA-90B8-C992656B6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452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8805A-AC5A-4DBA-90B8-C992656B6E0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992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4D4-F61E-4F3E-BEFA-7D4E314E293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3125-4A3F-4F54-B637-96C18DD65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4D4-F61E-4F3E-BEFA-7D4E314E293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3125-4A3F-4F54-B637-96C18DD65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4D4-F61E-4F3E-BEFA-7D4E314E293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3125-4A3F-4F54-B637-96C18DD65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4D4-F61E-4F3E-BEFA-7D4E314E293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3125-4A3F-4F54-B637-96C18DD65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4D4-F61E-4F3E-BEFA-7D4E314E293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3125-4A3F-4F54-B637-96C18DD65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4D4-F61E-4F3E-BEFA-7D4E314E293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3125-4A3F-4F54-B637-96C18DD65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4D4-F61E-4F3E-BEFA-7D4E314E293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3125-4A3F-4F54-B637-96C18DD65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4D4-F61E-4F3E-BEFA-7D4E314E293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3125-4A3F-4F54-B637-96C18DD65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4D4-F61E-4F3E-BEFA-7D4E314E293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3125-4A3F-4F54-B637-96C18DD65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4D4-F61E-4F3E-BEFA-7D4E314E293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3125-4A3F-4F54-B637-96C18DD65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34D4-F61E-4F3E-BEFA-7D4E314E293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3125-4A3F-4F54-B637-96C18DD65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734D4-F61E-4F3E-BEFA-7D4E314E293C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63125-4A3F-4F54-B637-96C18DD65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2696"/>
            <a:ext cx="79928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« Дорогие, друзья! Я живу в далёкой стране и мечтаю побывать в разных уголках мира, но моя мечта пока не может сбыться, и поэтому я прошу вас  рассказать мне о крае, в котором  живёте вы. Ваш друг Том.»</a:t>
            </a:r>
          </a:p>
        </p:txBody>
      </p:sp>
    </p:spTree>
    <p:extLst>
      <p:ext uri="{BB962C8B-B14F-4D97-AF65-F5344CB8AC3E}">
        <p14:creationId xmlns:p14="http://schemas.microsoft.com/office/powerpoint/2010/main" val="7321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ngschool33.ucoz.ru/Admin/flagsargu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8465403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opgun.ru/files/g/135/orig/295802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35824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900igr.net/datai/okruzhajuschij-mir/Znachenie-dikikh-zhivotnykh/0016-018-Drof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7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ebftour.ru/images/load/Image/806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.nr2.ru/pict/arts1/39/51/39515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143931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lekarstva.org/uploads/taginator/Jul-2012/krapiva-v-medic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84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kazan-day.ru/www/news/2013/9/19156170.1030226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3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stat17.privet.ru/lr/0912fb0c209d838ad30459932a60d0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303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46</Words>
  <Application>Microsoft Office PowerPoint</Application>
  <PresentationFormat>Экран (4:3)</PresentationFormat>
  <Paragraphs>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Пользователь</cp:lastModifiedBy>
  <cp:revision>6</cp:revision>
  <dcterms:created xsi:type="dcterms:W3CDTF">2013-11-26T03:37:12Z</dcterms:created>
  <dcterms:modified xsi:type="dcterms:W3CDTF">2013-11-27T06:22:44Z</dcterms:modified>
</cp:coreProperties>
</file>