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0"/>
  </p:handoutMasterIdLst>
  <p:sldIdLst>
    <p:sldId id="256" r:id="rId2"/>
    <p:sldId id="265" r:id="rId3"/>
    <p:sldId id="257" r:id="rId4"/>
    <p:sldId id="259" r:id="rId5"/>
    <p:sldId id="261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5F89-2AAA-4089-9B9B-ED4EB5B79FB3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0885-3E5E-412B-A8C9-C106D199C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0%BD%D0%B5%D0%B0%D0%BB%D0%BE%D0%B3%D0%B8%D1%87%D0%B5%D1%81%D0%BA%D0%BE%D0%B5_%D0%B4%D1%80%D0%B5%D0%B2%D0%BE" TargetMode="External"/><Relationship Id="rId2" Type="http://schemas.openxmlformats.org/officeDocument/2006/relationships/hyperlink" Target="http://www.mnogodetka.ru/fot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175351" cy="179316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Родословная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912768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Итоговый урок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456384" cy="276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933056"/>
            <a:ext cx="6264696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b="1" u="sng" dirty="0">
                <a:solidFill>
                  <a:srgbClr val="AA2B1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Родословная</a:t>
            </a:r>
            <a:r>
              <a:rPr lang="ru-RU" b="1" dirty="0">
                <a:solidFill>
                  <a:srgbClr val="AA2B1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– это перечень поколений одного </a:t>
            </a:r>
            <a:r>
              <a:rPr lang="ru-RU" b="1" dirty="0" smtClean="0">
                <a:solidFill>
                  <a:srgbClr val="AA2B1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рода</a:t>
            </a:r>
            <a:r>
              <a:rPr lang="ru-RU" b="1" dirty="0">
                <a:solidFill>
                  <a:srgbClr val="AA2B1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AA2B1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b="1" dirty="0" smtClean="0">
              <a:solidFill>
                <a:srgbClr val="AA2B1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b="1" dirty="0" smtClean="0">
                <a:solidFill>
                  <a:srgbClr val="AA2B1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Представление родственных связей между людьми одного рода называется родовым или </a:t>
            </a:r>
            <a:r>
              <a:rPr lang="ru-RU" b="1" u="sng" dirty="0" smtClean="0">
                <a:solidFill>
                  <a:srgbClr val="AA2B1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генеалогическим древом.</a:t>
            </a: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sz="2000" b="1" dirty="0">
              <a:solidFill>
                <a:srgbClr val="AA2B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101408" cy="4857720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шла работа над проектом</a:t>
            </a:r>
          </a:p>
          <a:p>
            <a:pPr>
              <a:lnSpc>
                <a:spcPct val="160000"/>
              </a:lnSpc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 уроке   «Наша дружная семья» узнали, что такое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семья,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традиции.  Выяснили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почему человеку интересно и важно знать историю своей семьи.</a:t>
            </a:r>
          </a:p>
          <a:p>
            <a:pPr>
              <a:lnSpc>
                <a:spcPct val="160000"/>
              </a:lnSpc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Узнавали свою родословную: беседовали с  членами семьи,  рассматривали фотографии, записывали интересные  факты. Оформляли  родословное древо. Составляли  рассказ о семье.</a:t>
            </a:r>
          </a:p>
          <a:p>
            <a:pPr>
              <a:lnSpc>
                <a:spcPct val="160000"/>
              </a:lnSpc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Презентация 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pPr>
              <a:lnSpc>
                <a:spcPct val="160000"/>
              </a:lnSpc>
            </a:pPr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проделанной работы.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536177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lnSpc>
                <a:spcPct val="26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презентации:</a:t>
            </a:r>
          </a:p>
          <a:p>
            <a:pPr>
              <a:lnSpc>
                <a:spcPct val="26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перечислить  членов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6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Рассказать интересные факты из жизни   членов своей семьи.</a:t>
            </a:r>
          </a:p>
          <a:p>
            <a:pPr>
              <a:lnSpc>
                <a:spcPct val="26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Указать какое участие принимал в проекте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6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4.Сделать вывод о работе над проектом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16832"/>
            <a:ext cx="7029400" cy="38164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1.Указано   участие  в проекте?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Названы  члены семьи?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3.Приведены  интересные факты из жизни родственников?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Есть  вывод?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5.Интересно ли было слушать?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6.Как оформлена родословная?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19675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оценивать презентацию?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оценивания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814816"/>
              </p:ext>
            </p:extLst>
          </p:nvPr>
        </p:nvGraphicFramePr>
        <p:xfrm>
          <a:off x="1043608" y="2132856"/>
          <a:ext cx="6984776" cy="3811959"/>
        </p:xfrm>
        <a:graphic>
          <a:graphicData uri="http://schemas.openxmlformats.org/drawingml/2006/table">
            <a:tbl>
              <a:tblPr firstRow="1" bandRow="1"/>
              <a:tblGrid>
                <a:gridCol w="576064"/>
                <a:gridCol w="864096"/>
                <a:gridCol w="1179131"/>
                <a:gridCol w="693077"/>
                <a:gridCol w="936104"/>
                <a:gridCol w="792088"/>
                <a:gridCol w="1152128"/>
                <a:gridCol w="792088"/>
              </a:tblGrid>
              <a:tr h="1957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Названы  члены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семьи?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Приведены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интересные факты из жизни родственников?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вывод?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Указано   участие  в проекте?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Интерес-но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 было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слушать?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оформлена родословная</a:t>
                      </a: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59632" y="1412776"/>
            <a:ext cx="6964362" cy="120173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2A6F5"/>
              </a:clrFrom>
              <a:clrTo>
                <a:srgbClr val="32A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3717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www.mnogodetka.ru/foto.html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http://ru.wikipedia.org/wiki/%D0%93%D0%B5%D0%BD%D0%B5%D0%B0%D0%BB%D0%BE%D0%B3%D0%B8%D1%87%D0%B5%D1%81%D0%BA%D0%BE%D0%B5_%D0%B4%D1%80%D0%B5%D0%B2%D0%BE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493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161</TotalTime>
  <Words>222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 Родословная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 оценивания</vt:lpstr>
      <vt:lpstr>Спасибо за работу! Молодцы!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родословная</dc:title>
  <dc:creator>1</dc:creator>
  <cp:lastModifiedBy>123</cp:lastModifiedBy>
  <cp:revision>16</cp:revision>
  <cp:lastPrinted>2014-01-14T17:02:52Z</cp:lastPrinted>
  <dcterms:created xsi:type="dcterms:W3CDTF">2013-02-24T05:34:49Z</dcterms:created>
  <dcterms:modified xsi:type="dcterms:W3CDTF">2014-01-14T17:02:54Z</dcterms:modified>
</cp:coreProperties>
</file>