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60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43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1ADB-A12A-41AF-B2A9-D19C0DCC4002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A9972-6632-4069-93E7-1D73E735E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A9972-6632-4069-93E7-1D73E735EA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A90A9-85FD-4DDC-993D-154547DE5FC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863634-7475-4EE7-BCB4-C4FBC9A016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28970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7854696" cy="492922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b="1" dirty="0" smtClean="0"/>
              <a:t>с т а т </a:t>
            </a:r>
            <a:r>
              <a:rPr lang="ru-RU" sz="4400" b="1" dirty="0" err="1" smtClean="0"/>
              <a:t>ь</a:t>
            </a:r>
            <a:r>
              <a:rPr lang="ru-RU" sz="4400" b="1" dirty="0" smtClean="0"/>
              <a:t> я</a:t>
            </a:r>
          </a:p>
          <a:p>
            <a:pPr algn="ctr"/>
            <a:r>
              <a:rPr lang="ru-RU" sz="4400" b="1" dirty="0" smtClean="0"/>
              <a:t>«Пути достижения воспитательного </a:t>
            </a:r>
            <a:br>
              <a:rPr lang="ru-RU" sz="4400" b="1" dirty="0" smtClean="0"/>
            </a:br>
            <a:r>
              <a:rPr lang="ru-RU" sz="4400" b="1" dirty="0" smtClean="0"/>
              <a:t>взаимодействия с родителями первоклассников </a:t>
            </a:r>
            <a:br>
              <a:rPr lang="ru-RU" sz="4400" b="1" dirty="0" smtClean="0"/>
            </a:br>
            <a:r>
              <a:rPr lang="ru-RU" sz="4400" b="1" dirty="0" smtClean="0"/>
              <a:t>в соответствии с ФГОС»</a:t>
            </a:r>
          </a:p>
          <a:p>
            <a:pPr algn="ctr"/>
            <a:r>
              <a:rPr lang="ru-RU" sz="3000" b="1" dirty="0" smtClean="0"/>
              <a:t>2013г.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14393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Муниципальное </a:t>
            </a:r>
            <a:r>
              <a:rPr lang="en-US" b="1" dirty="0" smtClean="0"/>
              <a:t> </a:t>
            </a:r>
            <a:r>
              <a:rPr lang="ru-RU" b="1" dirty="0" smtClean="0"/>
              <a:t>бюджетное общеобразовательное учреждение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средняя общеобразовательная школа № 8  г. Елец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b="1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МОСКАЛЁВА НАДЕЖДА ЛЕОНИДОВНА ,учитель начальных классов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.MICROSOF-436C5A\Local Settings\Temporary Internet Files\Content.Word\My friends^_^ 2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.MICROSOF-436C5A\Мои документы\Мои рисунки\ФОТО ПЕРВОКЛАССНИКИ\My friends^_^ 2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.MICROSOF-436C5A\Мои документы\Мои рисунки\ФОТО ПЕРВОКЛАССНИКИ\My friends^_^ 2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29000"/>
            <a:ext cx="47863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5715016"/>
            <a:ext cx="5189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НАШИ ПРОЕКТЫ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0"/>
            <a:ext cx="64313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 правил успешного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роведения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родительского собрания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2643182"/>
            <a:ext cx="40228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УВАЖАЙТЕ!</a:t>
            </a:r>
          </a:p>
          <a:p>
            <a:r>
              <a:rPr lang="ru-RU" sz="3600" b="1" dirty="0" smtClean="0"/>
              <a:t>ПОМОГАЙТЕ!</a:t>
            </a:r>
          </a:p>
          <a:p>
            <a:r>
              <a:rPr lang="ru-RU" sz="3600" b="1" dirty="0" smtClean="0"/>
              <a:t>ОБЪЯСНЯЙТЕ!</a:t>
            </a:r>
          </a:p>
          <a:p>
            <a:r>
              <a:rPr lang="ru-RU" sz="3600" b="1" dirty="0" smtClean="0"/>
              <a:t>ДОВЕРЯЙТЕ!</a:t>
            </a:r>
          </a:p>
          <a:p>
            <a:r>
              <a:rPr lang="ru-RU" sz="3600" b="1" dirty="0" smtClean="0"/>
              <a:t>УЧИТЕСЬ!</a:t>
            </a:r>
          </a:p>
          <a:p>
            <a:r>
              <a:rPr lang="ru-RU" sz="3600" b="1" dirty="0" smtClean="0"/>
              <a:t>СПРАШИВАЙТЕ!</a:t>
            </a:r>
          </a:p>
          <a:p>
            <a:r>
              <a:rPr lang="ru-RU" sz="3600" b="1" dirty="0" smtClean="0"/>
              <a:t>БЛАГОДАРИТЕ!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143248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ru-RU" dirty="0" smtClean="0">
                <a:solidFill>
                  <a:srgbClr val="000066"/>
                </a:solidFill>
              </a:rPr>
              <a:t>3. </a:t>
            </a:r>
            <a:r>
              <a:rPr lang="ru-RU" dirty="0" smtClean="0"/>
              <a:t>Фон презентации из шаблонов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PowerPoint</a:t>
            </a:r>
            <a:r>
              <a:rPr lang="ru-RU" smtClean="0"/>
              <a:t> 2007.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500175"/>
          <a:ext cx="8072494" cy="54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2419186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</a:rPr>
                        <a:t>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Проводятся в традиционной форме (тематическая часть и анализ успеваемости).</a:t>
                      </a:r>
                      <a:endParaRPr lang="ru-RU" sz="2400" dirty="0"/>
                    </a:p>
                  </a:txBody>
                  <a:tcPr/>
                </a:tc>
              </a:tr>
              <a:tr h="293863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После 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b="1" dirty="0" smtClean="0"/>
                        <a:t>Проводятся</a:t>
                      </a:r>
                      <a:r>
                        <a:rPr lang="ru-RU" sz="2400" b="1" baseline="0" dirty="0" smtClean="0"/>
                        <a:t> с использованием передовых педагогических технологий, например, проектной, исследовательской или игровой.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285728"/>
            <a:ext cx="69649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Проведение родительских</a:t>
            </a:r>
          </a:p>
          <a:p>
            <a:pPr algn="ctr"/>
            <a:r>
              <a:rPr lang="ru-RU" sz="4400" dirty="0" smtClean="0"/>
              <a:t> собраний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072494" cy="4688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1762325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</a:rPr>
                        <a:t>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Родители</a:t>
                      </a:r>
                      <a:r>
                        <a:rPr lang="ru-RU" sz="2400" baseline="0" dirty="0" smtClean="0"/>
                        <a:t> не участвуют.</a:t>
                      </a:r>
                      <a:endParaRPr lang="ru-RU" sz="2400" dirty="0"/>
                    </a:p>
                  </a:txBody>
                  <a:tcPr/>
                </a:tc>
              </a:tr>
              <a:tr h="238107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После 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Родители выступают</a:t>
                      </a:r>
                      <a:r>
                        <a:rPr lang="ru-RU" sz="2400" b="1" baseline="0" dirty="0" smtClean="0"/>
                        <a:t> в роли </a:t>
                      </a:r>
                      <a:r>
                        <a:rPr lang="ru-RU" sz="2400" b="1" baseline="0" dirty="0" err="1" smtClean="0"/>
                        <a:t>тьюторов</a:t>
                      </a:r>
                      <a:r>
                        <a:rPr lang="ru-RU" sz="2400" b="1" baseline="0" dirty="0" smtClean="0"/>
                        <a:t>: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b="1" baseline="0" dirty="0" smtClean="0"/>
                        <a:t> присутствуют на уроках;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b="1" baseline="0" dirty="0" smtClean="0"/>
                        <a:t>участвуют в проведении подвижных игр на перемене;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7376" y="500042"/>
            <a:ext cx="6398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Адаптационный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072494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1762325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</a:rPr>
                        <a:t>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Отсутствует</a:t>
                      </a:r>
                      <a:endParaRPr lang="ru-RU" sz="2800" dirty="0"/>
                    </a:p>
                  </a:txBody>
                  <a:tcPr/>
                </a:tc>
              </a:tr>
              <a:tr h="238107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После 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b="1" dirty="0" smtClean="0"/>
                        <a:t>Родители осуществляют выбор курса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b="1" dirty="0" smtClean="0"/>
                        <a:t>вместе с детьми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0"/>
            <a:ext cx="63354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Организация внеурочной </a:t>
            </a:r>
          </a:p>
          <a:p>
            <a:pPr algn="ctr"/>
            <a:r>
              <a:rPr lang="ru-RU" sz="4000" dirty="0" smtClean="0"/>
              <a:t>деятельности</a:t>
            </a:r>
          </a:p>
          <a:p>
            <a:pPr algn="ctr"/>
            <a:r>
              <a:rPr lang="ru-RU" sz="4000" dirty="0" smtClean="0"/>
              <a:t> совместно  с 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072494" cy="417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1762325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</a:rPr>
                        <a:t>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Родители</a:t>
                      </a:r>
                      <a:r>
                        <a:rPr lang="ru-RU" sz="2800" baseline="0" dirty="0" smtClean="0"/>
                        <a:t> присутствуют  на  уроках по просьбе  учителя</a:t>
                      </a:r>
                      <a:endParaRPr lang="ru-RU" sz="2800" dirty="0"/>
                    </a:p>
                  </a:txBody>
                  <a:tcPr/>
                </a:tc>
              </a:tr>
              <a:tr h="238107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После 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800" b="1" dirty="0" smtClean="0"/>
                        <a:t>Родители присутствуют на уроках по собственному желанию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790" y="0"/>
            <a:ext cx="7920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Участие родителей в проведении</a:t>
            </a:r>
          </a:p>
          <a:p>
            <a:pPr algn="ctr"/>
            <a:r>
              <a:rPr lang="ru-RU" sz="4000" dirty="0" smtClean="0"/>
              <a:t>уроков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072494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1762325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</a:rPr>
                        <a:t>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Отсутствует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238107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После 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800" b="1" dirty="0" smtClean="0"/>
                        <a:t>Осуществляется</a:t>
                      </a:r>
                      <a:r>
                        <a:rPr lang="ru-RU" sz="2800" b="1" baseline="0" dirty="0" smtClean="0"/>
                        <a:t> партнёрство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800" b="1" baseline="0" dirty="0" smtClean="0"/>
                        <a:t>«учитель – родитель – ребёнок»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83" y="0"/>
            <a:ext cx="5489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Совместная проектная</a:t>
            </a:r>
          </a:p>
          <a:p>
            <a:pPr algn="ctr"/>
            <a:r>
              <a:rPr lang="ru-RU" sz="4000" dirty="0" smtClean="0"/>
              <a:t>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072494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1762325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</a:rPr>
                        <a:t>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Родители</a:t>
                      </a:r>
                      <a:r>
                        <a:rPr lang="ru-RU" sz="2800" baseline="0" dirty="0" smtClean="0"/>
                        <a:t> выступают в роли зрителей.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238107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1"/>
                          </a:solidFill>
                        </a:rPr>
                        <a:t>После  введения ФГОС</a:t>
                      </a:r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800" b="1" baseline="0" dirty="0" smtClean="0"/>
                        <a:t>Родители принимают участие в организации праздников.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500042"/>
            <a:ext cx="5252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Участие в праздниках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572560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20054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введения ФГОС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Общение на родительском собрании, по телефону, при личной встрече.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27095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После  введения ФГОС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b="1" baseline="0" dirty="0" smtClean="0"/>
                        <a:t>Взаимодействие в информационном пространстве Интернета(сайт школы, электронная почта).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42852"/>
            <a:ext cx="83108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Информационное взаимодействие</a:t>
            </a:r>
          </a:p>
          <a:p>
            <a:pPr algn="ctr"/>
            <a:r>
              <a:rPr lang="ru-RU" sz="4000" dirty="0" smtClean="0"/>
              <a:t>«родитель – учитель – ребёнок»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оскалева Н Л\Pictures\2013-03-28\Изображение00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8641" y="-1000145"/>
            <a:ext cx="7215214" cy="92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394</TotalTime>
  <Words>253</Words>
  <Application>Microsoft Office PowerPoint</Application>
  <PresentationFormat>Экран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Admin</dc:creator>
  <cp:lastModifiedBy>Admin</cp:lastModifiedBy>
  <cp:revision>50</cp:revision>
  <dcterms:created xsi:type="dcterms:W3CDTF">2013-03-27T15:30:28Z</dcterms:created>
  <dcterms:modified xsi:type="dcterms:W3CDTF">2015-01-01T18:40:16Z</dcterms:modified>
</cp:coreProperties>
</file>