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74" r:id="rId5"/>
    <p:sldId id="266" r:id="rId6"/>
    <p:sldId id="261" r:id="rId7"/>
    <p:sldId id="260" r:id="rId8"/>
    <p:sldId id="268" r:id="rId9"/>
    <p:sldId id="262" r:id="rId10"/>
    <p:sldId id="263" r:id="rId11"/>
    <p:sldId id="264" r:id="rId12"/>
    <p:sldId id="269" r:id="rId13"/>
    <p:sldId id="270" r:id="rId14"/>
    <p:sldId id="271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6391" autoAdjust="0"/>
  </p:normalViewPr>
  <p:slideViewPr>
    <p:cSldViewPr>
      <p:cViewPr varScale="1">
        <p:scale>
          <a:sx n="63" d="100"/>
          <a:sy n="63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2008-2009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2009-2010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0.96000000000000063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2010-2011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0.96000000000000063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2011-2012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hape val="cylinder"/>
        <c:axId val="106192256"/>
        <c:axId val="106206336"/>
        <c:axId val="0"/>
      </c:bar3DChart>
      <c:catAx>
        <c:axId val="106192256"/>
        <c:scaling>
          <c:orientation val="minMax"/>
        </c:scaling>
        <c:delete val="1"/>
        <c:axPos val="b"/>
        <c:tickLblPos val="none"/>
        <c:crossAx val="106206336"/>
        <c:crosses val="autoZero"/>
        <c:auto val="1"/>
        <c:lblAlgn val="ctr"/>
        <c:lblOffset val="100"/>
      </c:catAx>
      <c:valAx>
        <c:axId val="106206336"/>
        <c:scaling>
          <c:orientation val="minMax"/>
        </c:scaling>
        <c:axPos val="l"/>
        <c:majorGridlines/>
        <c:numFmt formatCode="0%" sourceLinked="1"/>
        <c:tickLblPos val="nextTo"/>
        <c:crossAx val="10619225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E258C-0A4F-4B03-928D-EC8AC693BE5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66C0AD-4D32-4073-B066-58D0F37D420B}">
      <dgm:prSet phldrT="[Текст]"/>
      <dgm:spPr/>
      <dgm:t>
        <a:bodyPr/>
        <a:lstStyle/>
        <a:p>
          <a:r>
            <a:rPr lang="ru-RU" dirty="0" smtClean="0">
              <a:solidFill>
                <a:schemeClr val="accent2"/>
              </a:solidFill>
            </a:rPr>
            <a:t>Традиционный урок:</a:t>
          </a:r>
          <a:endParaRPr lang="ru-RU" dirty="0">
            <a:solidFill>
              <a:schemeClr val="accent2"/>
            </a:solidFill>
          </a:endParaRPr>
        </a:p>
      </dgm:t>
    </dgm:pt>
    <dgm:pt modelId="{D9DB6480-3599-447B-8554-1F3D2086C125}" type="parTrans" cxnId="{3994876F-4787-438B-AAC9-37BC296CB8BA}">
      <dgm:prSet/>
      <dgm:spPr/>
      <dgm:t>
        <a:bodyPr/>
        <a:lstStyle/>
        <a:p>
          <a:endParaRPr lang="ru-RU"/>
        </a:p>
      </dgm:t>
    </dgm:pt>
    <dgm:pt modelId="{8D383EFD-A06F-4624-9DE0-393BA64C9012}" type="sibTrans" cxnId="{3994876F-4787-438B-AAC9-37BC296CB8BA}">
      <dgm:prSet/>
      <dgm:spPr/>
      <dgm:t>
        <a:bodyPr/>
        <a:lstStyle/>
        <a:p>
          <a:endParaRPr lang="ru-RU"/>
        </a:p>
      </dgm:t>
    </dgm:pt>
    <dgm:pt modelId="{6A7DF90A-0428-49F0-822A-071B6D12C3F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учитель готовит к восприятию текста;</a:t>
          </a:r>
          <a:endParaRPr lang="ru-RU" sz="2000" dirty="0"/>
        </a:p>
      </dgm:t>
    </dgm:pt>
    <dgm:pt modelId="{F2AB2D77-9B4E-43AB-8584-96E311F8FBF8}" type="parTrans" cxnId="{423A6C0A-063F-451B-9416-029BE1772C11}">
      <dgm:prSet/>
      <dgm:spPr/>
      <dgm:t>
        <a:bodyPr/>
        <a:lstStyle/>
        <a:p>
          <a:endParaRPr lang="ru-RU"/>
        </a:p>
      </dgm:t>
    </dgm:pt>
    <dgm:pt modelId="{3F4305B1-E01B-4018-AD8D-3242B9BC4317}" type="sibTrans" cxnId="{423A6C0A-063F-451B-9416-029BE1772C11}">
      <dgm:prSet/>
      <dgm:spPr/>
      <dgm:t>
        <a:bodyPr/>
        <a:lstStyle/>
        <a:p>
          <a:endParaRPr lang="ru-RU"/>
        </a:p>
      </dgm:t>
    </dgm:pt>
    <dgm:pt modelId="{1C928CF0-FAF4-40D2-94B0-7F54B442B7E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текст читает учитель или хорошо читающие дети;</a:t>
          </a:r>
          <a:endParaRPr lang="ru-RU" sz="2000" dirty="0"/>
        </a:p>
      </dgm:t>
    </dgm:pt>
    <dgm:pt modelId="{5763BB8B-275B-4DD0-8385-4DBE2A7A6B0F}" type="parTrans" cxnId="{6261FEA0-50ED-48D2-BC1D-2247A05B46CF}">
      <dgm:prSet/>
      <dgm:spPr/>
      <dgm:t>
        <a:bodyPr/>
        <a:lstStyle/>
        <a:p>
          <a:endParaRPr lang="ru-RU"/>
        </a:p>
      </dgm:t>
    </dgm:pt>
    <dgm:pt modelId="{C2849428-54CF-4DCE-A190-08B3D9FF5734}" type="sibTrans" cxnId="{6261FEA0-50ED-48D2-BC1D-2247A05B46CF}">
      <dgm:prSet/>
      <dgm:spPr/>
      <dgm:t>
        <a:bodyPr/>
        <a:lstStyle/>
        <a:p>
          <a:endParaRPr lang="ru-RU"/>
        </a:p>
      </dgm:t>
    </dgm:pt>
    <dgm:pt modelId="{0828FBC4-31F1-4FF3-BF85-1F0FD39ACB65}">
      <dgm:prSet phldrT="[Текст]"/>
      <dgm:spPr/>
      <dgm:t>
        <a:bodyPr/>
        <a:lstStyle/>
        <a:p>
          <a:r>
            <a:rPr lang="ru-RU" dirty="0" smtClean="0">
              <a:solidFill>
                <a:schemeClr val="accent2"/>
              </a:solidFill>
            </a:rPr>
            <a:t>Продуктивное чтение:</a:t>
          </a:r>
          <a:endParaRPr lang="ru-RU" dirty="0">
            <a:solidFill>
              <a:schemeClr val="accent2"/>
            </a:solidFill>
          </a:endParaRPr>
        </a:p>
      </dgm:t>
    </dgm:pt>
    <dgm:pt modelId="{B605D9F0-07FB-4BBA-B344-56EAB946713E}" type="parTrans" cxnId="{666CEF5C-AE84-477B-BA7F-DED09FED0C0E}">
      <dgm:prSet/>
      <dgm:spPr/>
      <dgm:t>
        <a:bodyPr/>
        <a:lstStyle/>
        <a:p>
          <a:endParaRPr lang="ru-RU"/>
        </a:p>
      </dgm:t>
    </dgm:pt>
    <dgm:pt modelId="{FE9157F5-E989-4CBF-A921-8B57B76D4C5E}" type="sibTrans" cxnId="{666CEF5C-AE84-477B-BA7F-DED09FED0C0E}">
      <dgm:prSet/>
      <dgm:spPr/>
      <dgm:t>
        <a:bodyPr/>
        <a:lstStyle/>
        <a:p>
          <a:endParaRPr lang="ru-RU"/>
        </a:p>
      </dgm:t>
    </dgm:pt>
    <dgm:pt modelId="{5DC85DAF-3E10-41EF-B75F-0252CD4AD09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обучающиеся прогнозируют содержание текста;</a:t>
          </a:r>
          <a:endParaRPr lang="ru-RU" sz="2000" dirty="0"/>
        </a:p>
      </dgm:t>
    </dgm:pt>
    <dgm:pt modelId="{37A5136B-8A9D-4DD7-919D-33E2EFF9D220}" type="parTrans" cxnId="{7A29028A-221F-4BCC-852D-C933C64EDDEE}">
      <dgm:prSet/>
      <dgm:spPr/>
      <dgm:t>
        <a:bodyPr/>
        <a:lstStyle/>
        <a:p>
          <a:endParaRPr lang="ru-RU"/>
        </a:p>
      </dgm:t>
    </dgm:pt>
    <dgm:pt modelId="{5E2228DE-7282-47B5-97AD-9328949F2CDB}" type="sibTrans" cxnId="{7A29028A-221F-4BCC-852D-C933C64EDDEE}">
      <dgm:prSet/>
      <dgm:spPr/>
      <dgm:t>
        <a:bodyPr/>
        <a:lstStyle/>
        <a:p>
          <a:endParaRPr lang="ru-RU"/>
        </a:p>
      </dgm:t>
    </dgm:pt>
    <dgm:pt modelId="{C8847FF7-3F8A-4C68-8088-5A7BE6791E7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обучающиеся читают и ведут диалог с автором</a:t>
          </a:r>
          <a:r>
            <a:rPr lang="ru-RU" sz="1700" dirty="0" smtClean="0"/>
            <a:t>; </a:t>
          </a:r>
          <a:endParaRPr lang="ru-RU" sz="1700" dirty="0"/>
        </a:p>
      </dgm:t>
    </dgm:pt>
    <dgm:pt modelId="{C65B85EA-D61C-4B10-B0C9-E0F55022D761}" type="parTrans" cxnId="{8AA21413-435E-4F0C-BA09-04DC4E9A8D25}">
      <dgm:prSet/>
      <dgm:spPr/>
      <dgm:t>
        <a:bodyPr/>
        <a:lstStyle/>
        <a:p>
          <a:endParaRPr lang="ru-RU"/>
        </a:p>
      </dgm:t>
    </dgm:pt>
    <dgm:pt modelId="{91243F14-DAFB-4AFD-BC97-9302CA4EE0A5}" type="sibTrans" cxnId="{8AA21413-435E-4F0C-BA09-04DC4E9A8D25}">
      <dgm:prSet/>
      <dgm:spPr/>
      <dgm:t>
        <a:bodyPr/>
        <a:lstStyle/>
        <a:p>
          <a:endParaRPr lang="ru-RU"/>
        </a:p>
      </dgm:t>
    </dgm:pt>
    <dgm:pt modelId="{47CFA475-8F04-4F8E-B64A-68A37149CDB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 ходе беседы обучающиеся уточняют позицию автора.</a:t>
          </a:r>
          <a:endParaRPr lang="ru-RU" sz="2000" dirty="0"/>
        </a:p>
      </dgm:t>
    </dgm:pt>
    <dgm:pt modelId="{83571D72-E4F7-454F-A92F-4BA9CBBB85A7}" type="parTrans" cxnId="{E2925921-4E33-4CC3-918C-DE4CAA9C40F7}">
      <dgm:prSet/>
      <dgm:spPr/>
      <dgm:t>
        <a:bodyPr/>
        <a:lstStyle/>
        <a:p>
          <a:endParaRPr lang="ru-RU"/>
        </a:p>
      </dgm:t>
    </dgm:pt>
    <dgm:pt modelId="{54EC879E-C3CD-40BE-B0B6-BAC77091B006}" type="sibTrans" cxnId="{E2925921-4E33-4CC3-918C-DE4CAA9C40F7}">
      <dgm:prSet/>
      <dgm:spPr/>
      <dgm:t>
        <a:bodyPr/>
        <a:lstStyle/>
        <a:p>
          <a:endParaRPr lang="ru-RU"/>
        </a:p>
      </dgm:t>
    </dgm:pt>
    <dgm:pt modelId="{ACE55973-D10A-4FE4-8045-B5B7EE56FB7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обучающиеся отвечают на многочисленные вопросы учителя.</a:t>
          </a:r>
          <a:endParaRPr lang="ru-RU" sz="2000" dirty="0"/>
        </a:p>
      </dgm:t>
    </dgm:pt>
    <dgm:pt modelId="{748EFC9B-77F4-4014-8ED5-CE6D005A3C61}" type="parTrans" cxnId="{B52B7EC5-7620-460B-A243-96A83C477ED2}">
      <dgm:prSet/>
      <dgm:spPr/>
      <dgm:t>
        <a:bodyPr/>
        <a:lstStyle/>
        <a:p>
          <a:endParaRPr lang="ru-RU"/>
        </a:p>
      </dgm:t>
    </dgm:pt>
    <dgm:pt modelId="{982F8ABD-8458-4049-A1B1-2B3A424A74CD}" type="sibTrans" cxnId="{B52B7EC5-7620-460B-A243-96A83C477ED2}">
      <dgm:prSet/>
      <dgm:spPr/>
      <dgm:t>
        <a:bodyPr/>
        <a:lstStyle/>
        <a:p>
          <a:endParaRPr lang="ru-RU"/>
        </a:p>
      </dgm:t>
    </dgm:pt>
    <dgm:pt modelId="{CB544678-8B27-4748-9530-F53DB46E870A}" type="pres">
      <dgm:prSet presAssocID="{FD8E258C-0A4F-4B03-928D-EC8AC693BE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57B78C-922A-4FEA-95D6-35CE566C87B2}" type="pres">
      <dgm:prSet presAssocID="{C366C0AD-4D32-4073-B066-58D0F37D420B}" presName="vertFlow" presStyleCnt="0"/>
      <dgm:spPr/>
    </dgm:pt>
    <dgm:pt modelId="{1D68B5AD-CAFC-43C9-9D39-4DEE487E63E1}" type="pres">
      <dgm:prSet presAssocID="{C366C0AD-4D32-4073-B066-58D0F37D420B}" presName="header" presStyleLbl="node1" presStyleIdx="0" presStyleCnt="2" custLinFactNeighborX="-1656" custLinFactNeighborY="915"/>
      <dgm:spPr/>
      <dgm:t>
        <a:bodyPr/>
        <a:lstStyle/>
        <a:p>
          <a:endParaRPr lang="ru-RU"/>
        </a:p>
      </dgm:t>
    </dgm:pt>
    <dgm:pt modelId="{D915C5C1-F4BF-4EC5-8500-4BA7B3B0BC80}" type="pres">
      <dgm:prSet presAssocID="{F2AB2D77-9B4E-43AB-8584-96E311F8FBF8}" presName="parTrans" presStyleLbl="sibTrans2D1" presStyleIdx="0" presStyleCnt="6"/>
      <dgm:spPr/>
      <dgm:t>
        <a:bodyPr/>
        <a:lstStyle/>
        <a:p>
          <a:endParaRPr lang="ru-RU"/>
        </a:p>
      </dgm:t>
    </dgm:pt>
    <dgm:pt modelId="{EC8FCCC2-CE54-4508-A10D-B1F061048592}" type="pres">
      <dgm:prSet presAssocID="{6A7DF90A-0428-49F0-822A-071B6D12C3F2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70BEF-CA42-4CFB-B5F3-E376A2918596}" type="pres">
      <dgm:prSet presAssocID="{3F4305B1-E01B-4018-AD8D-3242B9BC431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48FEB5F-AF9C-4129-B216-5FD69D1AA7D6}" type="pres">
      <dgm:prSet presAssocID="{1C928CF0-FAF4-40D2-94B0-7F54B442B7E8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419C0-EE87-4405-A907-E216E83A8428}" type="pres">
      <dgm:prSet presAssocID="{C2849428-54CF-4DCE-A190-08B3D9FF573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9180B86-68E1-4403-9A92-C50128A3CCC5}" type="pres">
      <dgm:prSet presAssocID="{ACE55973-D10A-4FE4-8045-B5B7EE56FB7B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E9B9B-FB5A-4303-84AD-75886CFBC3B9}" type="pres">
      <dgm:prSet presAssocID="{C366C0AD-4D32-4073-B066-58D0F37D420B}" presName="hSp" presStyleCnt="0"/>
      <dgm:spPr/>
    </dgm:pt>
    <dgm:pt modelId="{749D9A4E-65F6-44B0-8949-79EC8B0F7598}" type="pres">
      <dgm:prSet presAssocID="{0828FBC4-31F1-4FF3-BF85-1F0FD39ACB65}" presName="vertFlow" presStyleCnt="0"/>
      <dgm:spPr/>
    </dgm:pt>
    <dgm:pt modelId="{7B2C0A74-A8E8-420E-ADE1-76212DDEFFF4}" type="pres">
      <dgm:prSet presAssocID="{0828FBC4-31F1-4FF3-BF85-1F0FD39ACB65}" presName="header" presStyleLbl="node1" presStyleIdx="1" presStyleCnt="2"/>
      <dgm:spPr/>
      <dgm:t>
        <a:bodyPr/>
        <a:lstStyle/>
        <a:p>
          <a:endParaRPr lang="ru-RU"/>
        </a:p>
      </dgm:t>
    </dgm:pt>
    <dgm:pt modelId="{34857E7E-1E40-4773-A027-5FE72D50E22C}" type="pres">
      <dgm:prSet presAssocID="{37A5136B-8A9D-4DD7-919D-33E2EFF9D220}" presName="parTrans" presStyleLbl="sibTrans2D1" presStyleIdx="3" presStyleCnt="6"/>
      <dgm:spPr/>
      <dgm:t>
        <a:bodyPr/>
        <a:lstStyle/>
        <a:p>
          <a:endParaRPr lang="ru-RU"/>
        </a:p>
      </dgm:t>
    </dgm:pt>
    <dgm:pt modelId="{108A2AC3-A511-4B28-AD03-C2653C44E854}" type="pres">
      <dgm:prSet presAssocID="{5DC85DAF-3E10-41EF-B75F-0252CD4AD096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A1F42-F6A5-46E7-AED9-54ADFBA38ED1}" type="pres">
      <dgm:prSet presAssocID="{5E2228DE-7282-47B5-97AD-9328949F2CDB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633F263-19DB-420C-8972-CDF739FE1653}" type="pres">
      <dgm:prSet presAssocID="{C8847FF7-3F8A-4C68-8088-5A7BE6791E78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F0C27-9FBE-4F9D-BFB2-C9095C00D318}" type="pres">
      <dgm:prSet presAssocID="{91243F14-DAFB-4AFD-BC97-9302CA4EE0A5}" presName="sibTrans" presStyleLbl="sibTrans2D1" presStyleIdx="5" presStyleCnt="6"/>
      <dgm:spPr/>
      <dgm:t>
        <a:bodyPr/>
        <a:lstStyle/>
        <a:p>
          <a:endParaRPr lang="ru-RU"/>
        </a:p>
      </dgm:t>
    </dgm:pt>
    <dgm:pt modelId="{81039E46-F655-4FF6-B501-0C4C52285A2A}" type="pres">
      <dgm:prSet presAssocID="{47CFA475-8F04-4F8E-B64A-68A37149CDB6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30FA0A-A9C7-4BCA-912E-7C59F7F65D91}" type="presOf" srcId="{91243F14-DAFB-4AFD-BC97-9302CA4EE0A5}" destId="{AA8F0C27-9FBE-4F9D-BFB2-C9095C00D318}" srcOrd="0" destOrd="0" presId="urn:microsoft.com/office/officeart/2005/8/layout/lProcess1"/>
    <dgm:cxn modelId="{6F142CD6-28B1-4EF3-925E-1D411CDD6893}" type="presOf" srcId="{0828FBC4-31F1-4FF3-BF85-1F0FD39ACB65}" destId="{7B2C0A74-A8E8-420E-ADE1-76212DDEFFF4}" srcOrd="0" destOrd="0" presId="urn:microsoft.com/office/officeart/2005/8/layout/lProcess1"/>
    <dgm:cxn modelId="{E51B6ECD-432C-4D9C-A920-7250E3F966FE}" type="presOf" srcId="{ACE55973-D10A-4FE4-8045-B5B7EE56FB7B}" destId="{59180B86-68E1-4403-9A92-C50128A3CCC5}" srcOrd="0" destOrd="0" presId="urn:microsoft.com/office/officeart/2005/8/layout/lProcess1"/>
    <dgm:cxn modelId="{B52B7EC5-7620-460B-A243-96A83C477ED2}" srcId="{C366C0AD-4D32-4073-B066-58D0F37D420B}" destId="{ACE55973-D10A-4FE4-8045-B5B7EE56FB7B}" srcOrd="2" destOrd="0" parTransId="{748EFC9B-77F4-4014-8ED5-CE6D005A3C61}" sibTransId="{982F8ABD-8458-4049-A1B1-2B3A424A74CD}"/>
    <dgm:cxn modelId="{23F4AECD-F2C8-4BBC-941E-B132B42FA1CE}" type="presOf" srcId="{37A5136B-8A9D-4DD7-919D-33E2EFF9D220}" destId="{34857E7E-1E40-4773-A027-5FE72D50E22C}" srcOrd="0" destOrd="0" presId="urn:microsoft.com/office/officeart/2005/8/layout/lProcess1"/>
    <dgm:cxn modelId="{7B414695-1C84-49A1-8606-380B7D517DAD}" type="presOf" srcId="{F2AB2D77-9B4E-43AB-8584-96E311F8FBF8}" destId="{D915C5C1-F4BF-4EC5-8500-4BA7B3B0BC80}" srcOrd="0" destOrd="0" presId="urn:microsoft.com/office/officeart/2005/8/layout/lProcess1"/>
    <dgm:cxn modelId="{8FF5AFD5-DA3A-43E9-99E2-15FF9C7D3BE0}" type="presOf" srcId="{5DC85DAF-3E10-41EF-B75F-0252CD4AD096}" destId="{108A2AC3-A511-4B28-AD03-C2653C44E854}" srcOrd="0" destOrd="0" presId="urn:microsoft.com/office/officeart/2005/8/layout/lProcess1"/>
    <dgm:cxn modelId="{8AA21413-435E-4F0C-BA09-04DC4E9A8D25}" srcId="{0828FBC4-31F1-4FF3-BF85-1F0FD39ACB65}" destId="{C8847FF7-3F8A-4C68-8088-5A7BE6791E78}" srcOrd="1" destOrd="0" parTransId="{C65B85EA-D61C-4B10-B0C9-E0F55022D761}" sibTransId="{91243F14-DAFB-4AFD-BC97-9302CA4EE0A5}"/>
    <dgm:cxn modelId="{8ED6EA52-32B8-44CE-8524-42FDE2360638}" type="presOf" srcId="{C366C0AD-4D32-4073-B066-58D0F37D420B}" destId="{1D68B5AD-CAFC-43C9-9D39-4DEE487E63E1}" srcOrd="0" destOrd="0" presId="urn:microsoft.com/office/officeart/2005/8/layout/lProcess1"/>
    <dgm:cxn modelId="{0D0E390D-C7BC-4FF2-96F3-25F35147AD89}" type="presOf" srcId="{3F4305B1-E01B-4018-AD8D-3242B9BC4317}" destId="{5E270BEF-CA42-4CFB-B5F3-E376A2918596}" srcOrd="0" destOrd="0" presId="urn:microsoft.com/office/officeart/2005/8/layout/lProcess1"/>
    <dgm:cxn modelId="{7A29028A-221F-4BCC-852D-C933C64EDDEE}" srcId="{0828FBC4-31F1-4FF3-BF85-1F0FD39ACB65}" destId="{5DC85DAF-3E10-41EF-B75F-0252CD4AD096}" srcOrd="0" destOrd="0" parTransId="{37A5136B-8A9D-4DD7-919D-33E2EFF9D220}" sibTransId="{5E2228DE-7282-47B5-97AD-9328949F2CDB}"/>
    <dgm:cxn modelId="{2E0B5792-1F2E-4603-906A-8FBE79ED47F0}" type="presOf" srcId="{47CFA475-8F04-4F8E-B64A-68A37149CDB6}" destId="{81039E46-F655-4FF6-B501-0C4C52285A2A}" srcOrd="0" destOrd="0" presId="urn:microsoft.com/office/officeart/2005/8/layout/lProcess1"/>
    <dgm:cxn modelId="{ED737D2F-A964-4031-B6B4-9FE7DC8113D7}" type="presOf" srcId="{C8847FF7-3F8A-4C68-8088-5A7BE6791E78}" destId="{3633F263-19DB-420C-8972-CDF739FE1653}" srcOrd="0" destOrd="0" presId="urn:microsoft.com/office/officeart/2005/8/layout/lProcess1"/>
    <dgm:cxn modelId="{05902565-74CA-4237-A431-C55205FC0BB0}" type="presOf" srcId="{FD8E258C-0A4F-4B03-928D-EC8AC693BE54}" destId="{CB544678-8B27-4748-9530-F53DB46E870A}" srcOrd="0" destOrd="0" presId="urn:microsoft.com/office/officeart/2005/8/layout/lProcess1"/>
    <dgm:cxn modelId="{6261FEA0-50ED-48D2-BC1D-2247A05B46CF}" srcId="{C366C0AD-4D32-4073-B066-58D0F37D420B}" destId="{1C928CF0-FAF4-40D2-94B0-7F54B442B7E8}" srcOrd="1" destOrd="0" parTransId="{5763BB8B-275B-4DD0-8385-4DBE2A7A6B0F}" sibTransId="{C2849428-54CF-4DCE-A190-08B3D9FF5734}"/>
    <dgm:cxn modelId="{8423E4FE-B7BD-4C03-9F23-C52740F3395B}" type="presOf" srcId="{C2849428-54CF-4DCE-A190-08B3D9FF5734}" destId="{AB6419C0-EE87-4405-A907-E216E83A8428}" srcOrd="0" destOrd="0" presId="urn:microsoft.com/office/officeart/2005/8/layout/lProcess1"/>
    <dgm:cxn modelId="{666CEF5C-AE84-477B-BA7F-DED09FED0C0E}" srcId="{FD8E258C-0A4F-4B03-928D-EC8AC693BE54}" destId="{0828FBC4-31F1-4FF3-BF85-1F0FD39ACB65}" srcOrd="1" destOrd="0" parTransId="{B605D9F0-07FB-4BBA-B344-56EAB946713E}" sibTransId="{FE9157F5-E989-4CBF-A921-8B57B76D4C5E}"/>
    <dgm:cxn modelId="{AEEBF526-28E2-43E7-AF4B-7E545CD5A570}" type="presOf" srcId="{6A7DF90A-0428-49F0-822A-071B6D12C3F2}" destId="{EC8FCCC2-CE54-4508-A10D-B1F061048592}" srcOrd="0" destOrd="0" presId="urn:microsoft.com/office/officeart/2005/8/layout/lProcess1"/>
    <dgm:cxn modelId="{E2925921-4E33-4CC3-918C-DE4CAA9C40F7}" srcId="{0828FBC4-31F1-4FF3-BF85-1F0FD39ACB65}" destId="{47CFA475-8F04-4F8E-B64A-68A37149CDB6}" srcOrd="2" destOrd="0" parTransId="{83571D72-E4F7-454F-A92F-4BA9CBBB85A7}" sibTransId="{54EC879E-C3CD-40BE-B0B6-BAC77091B006}"/>
    <dgm:cxn modelId="{423A6C0A-063F-451B-9416-029BE1772C11}" srcId="{C366C0AD-4D32-4073-B066-58D0F37D420B}" destId="{6A7DF90A-0428-49F0-822A-071B6D12C3F2}" srcOrd="0" destOrd="0" parTransId="{F2AB2D77-9B4E-43AB-8584-96E311F8FBF8}" sibTransId="{3F4305B1-E01B-4018-AD8D-3242B9BC4317}"/>
    <dgm:cxn modelId="{3994876F-4787-438B-AAC9-37BC296CB8BA}" srcId="{FD8E258C-0A4F-4B03-928D-EC8AC693BE54}" destId="{C366C0AD-4D32-4073-B066-58D0F37D420B}" srcOrd="0" destOrd="0" parTransId="{D9DB6480-3599-447B-8554-1F3D2086C125}" sibTransId="{8D383EFD-A06F-4624-9DE0-393BA64C9012}"/>
    <dgm:cxn modelId="{4BB7A953-ABD7-4819-9479-06ED6ADDA64B}" type="presOf" srcId="{5E2228DE-7282-47B5-97AD-9328949F2CDB}" destId="{A2DA1F42-F6A5-46E7-AED9-54ADFBA38ED1}" srcOrd="0" destOrd="0" presId="urn:microsoft.com/office/officeart/2005/8/layout/lProcess1"/>
    <dgm:cxn modelId="{9FEA1502-03F5-48F7-8682-581623D58647}" type="presOf" srcId="{1C928CF0-FAF4-40D2-94B0-7F54B442B7E8}" destId="{948FEB5F-AF9C-4129-B216-5FD69D1AA7D6}" srcOrd="0" destOrd="0" presId="urn:microsoft.com/office/officeart/2005/8/layout/lProcess1"/>
    <dgm:cxn modelId="{40E8DEBA-6032-48D4-86C0-81C0AAE43FCB}" type="presParOf" srcId="{CB544678-8B27-4748-9530-F53DB46E870A}" destId="{E457B78C-922A-4FEA-95D6-35CE566C87B2}" srcOrd="0" destOrd="0" presId="urn:microsoft.com/office/officeart/2005/8/layout/lProcess1"/>
    <dgm:cxn modelId="{92AD042B-FE5A-466B-AC91-197268FAF06E}" type="presParOf" srcId="{E457B78C-922A-4FEA-95D6-35CE566C87B2}" destId="{1D68B5AD-CAFC-43C9-9D39-4DEE487E63E1}" srcOrd="0" destOrd="0" presId="urn:microsoft.com/office/officeart/2005/8/layout/lProcess1"/>
    <dgm:cxn modelId="{CBDCF49E-3ECD-48B5-93CD-580A763BF25A}" type="presParOf" srcId="{E457B78C-922A-4FEA-95D6-35CE566C87B2}" destId="{D915C5C1-F4BF-4EC5-8500-4BA7B3B0BC80}" srcOrd="1" destOrd="0" presId="urn:microsoft.com/office/officeart/2005/8/layout/lProcess1"/>
    <dgm:cxn modelId="{0F32B5CE-71F1-4869-B8DB-EC9079D7F964}" type="presParOf" srcId="{E457B78C-922A-4FEA-95D6-35CE566C87B2}" destId="{EC8FCCC2-CE54-4508-A10D-B1F061048592}" srcOrd="2" destOrd="0" presId="urn:microsoft.com/office/officeart/2005/8/layout/lProcess1"/>
    <dgm:cxn modelId="{704E38F3-6D75-4556-B614-492060D8731F}" type="presParOf" srcId="{E457B78C-922A-4FEA-95D6-35CE566C87B2}" destId="{5E270BEF-CA42-4CFB-B5F3-E376A2918596}" srcOrd="3" destOrd="0" presId="urn:microsoft.com/office/officeart/2005/8/layout/lProcess1"/>
    <dgm:cxn modelId="{6759009D-5817-4834-97BE-3BEFCDC3759E}" type="presParOf" srcId="{E457B78C-922A-4FEA-95D6-35CE566C87B2}" destId="{948FEB5F-AF9C-4129-B216-5FD69D1AA7D6}" srcOrd="4" destOrd="0" presId="urn:microsoft.com/office/officeart/2005/8/layout/lProcess1"/>
    <dgm:cxn modelId="{0D2512E2-2043-4F73-9C78-7E1F22E55057}" type="presParOf" srcId="{E457B78C-922A-4FEA-95D6-35CE566C87B2}" destId="{AB6419C0-EE87-4405-A907-E216E83A8428}" srcOrd="5" destOrd="0" presId="urn:microsoft.com/office/officeart/2005/8/layout/lProcess1"/>
    <dgm:cxn modelId="{463D2E3F-933B-463F-84B5-94EB24A2701F}" type="presParOf" srcId="{E457B78C-922A-4FEA-95D6-35CE566C87B2}" destId="{59180B86-68E1-4403-9A92-C50128A3CCC5}" srcOrd="6" destOrd="0" presId="urn:microsoft.com/office/officeart/2005/8/layout/lProcess1"/>
    <dgm:cxn modelId="{C30C6DE7-BCE3-4BF1-B69A-F0C97290712B}" type="presParOf" srcId="{CB544678-8B27-4748-9530-F53DB46E870A}" destId="{717E9B9B-FB5A-4303-84AD-75886CFBC3B9}" srcOrd="1" destOrd="0" presId="urn:microsoft.com/office/officeart/2005/8/layout/lProcess1"/>
    <dgm:cxn modelId="{F76148EE-148D-4A18-B2E8-64C3421519CD}" type="presParOf" srcId="{CB544678-8B27-4748-9530-F53DB46E870A}" destId="{749D9A4E-65F6-44B0-8949-79EC8B0F7598}" srcOrd="2" destOrd="0" presId="urn:microsoft.com/office/officeart/2005/8/layout/lProcess1"/>
    <dgm:cxn modelId="{61427B74-1F6C-4C43-B92B-E23319DE8DB0}" type="presParOf" srcId="{749D9A4E-65F6-44B0-8949-79EC8B0F7598}" destId="{7B2C0A74-A8E8-420E-ADE1-76212DDEFFF4}" srcOrd="0" destOrd="0" presId="urn:microsoft.com/office/officeart/2005/8/layout/lProcess1"/>
    <dgm:cxn modelId="{2BC407CC-D57E-41B0-B250-E28EC2B16388}" type="presParOf" srcId="{749D9A4E-65F6-44B0-8949-79EC8B0F7598}" destId="{34857E7E-1E40-4773-A027-5FE72D50E22C}" srcOrd="1" destOrd="0" presId="urn:microsoft.com/office/officeart/2005/8/layout/lProcess1"/>
    <dgm:cxn modelId="{F471BA18-00CF-4B41-BA17-1345D3955AF0}" type="presParOf" srcId="{749D9A4E-65F6-44B0-8949-79EC8B0F7598}" destId="{108A2AC3-A511-4B28-AD03-C2653C44E854}" srcOrd="2" destOrd="0" presId="urn:microsoft.com/office/officeart/2005/8/layout/lProcess1"/>
    <dgm:cxn modelId="{960E1A6C-11EB-4863-A2A7-E16912153591}" type="presParOf" srcId="{749D9A4E-65F6-44B0-8949-79EC8B0F7598}" destId="{A2DA1F42-F6A5-46E7-AED9-54ADFBA38ED1}" srcOrd="3" destOrd="0" presId="urn:microsoft.com/office/officeart/2005/8/layout/lProcess1"/>
    <dgm:cxn modelId="{48643B2D-6FD4-42E5-9C6F-0D9D02229CE6}" type="presParOf" srcId="{749D9A4E-65F6-44B0-8949-79EC8B0F7598}" destId="{3633F263-19DB-420C-8972-CDF739FE1653}" srcOrd="4" destOrd="0" presId="urn:microsoft.com/office/officeart/2005/8/layout/lProcess1"/>
    <dgm:cxn modelId="{B04BB70D-0EF5-463D-9CCC-26300B12781A}" type="presParOf" srcId="{749D9A4E-65F6-44B0-8949-79EC8B0F7598}" destId="{AA8F0C27-9FBE-4F9D-BFB2-C9095C00D318}" srcOrd="5" destOrd="0" presId="urn:microsoft.com/office/officeart/2005/8/layout/lProcess1"/>
    <dgm:cxn modelId="{C4903ECA-1279-4C45-B2C8-47C45F90B3A1}" type="presParOf" srcId="{749D9A4E-65F6-44B0-8949-79EC8B0F7598}" destId="{81039E46-F655-4FF6-B501-0C4C52285A2A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768A3-5782-4A0B-B0CC-8882DA5095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E6B93E-67D7-4136-AD1A-567ACAB3390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dirty="0" smtClean="0"/>
            <a:t>познавательные</a:t>
          </a:r>
          <a:endParaRPr lang="ru-RU" sz="3600" dirty="0"/>
        </a:p>
      </dgm:t>
    </dgm:pt>
    <dgm:pt modelId="{0F6E0018-11C3-4316-80D0-1FEA09C69476}" type="parTrans" cxnId="{A380B453-1780-4863-90DE-068210C76097}">
      <dgm:prSet/>
      <dgm:spPr/>
      <dgm:t>
        <a:bodyPr/>
        <a:lstStyle/>
        <a:p>
          <a:endParaRPr lang="ru-RU"/>
        </a:p>
      </dgm:t>
    </dgm:pt>
    <dgm:pt modelId="{2E567DC5-44B5-4057-97C0-44D634A35502}" type="sibTrans" cxnId="{A380B453-1780-4863-90DE-068210C76097}">
      <dgm:prSet/>
      <dgm:spPr/>
      <dgm:t>
        <a:bodyPr/>
        <a:lstStyle/>
        <a:p>
          <a:endParaRPr lang="ru-RU"/>
        </a:p>
      </dgm:t>
    </dgm:pt>
    <dgm:pt modelId="{916B2771-1021-4735-B1EF-1DEF7998785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dirty="0" smtClean="0"/>
            <a:t>коммуникативные</a:t>
          </a:r>
          <a:endParaRPr lang="ru-RU" sz="3600" dirty="0"/>
        </a:p>
      </dgm:t>
    </dgm:pt>
    <dgm:pt modelId="{7627935A-1194-4234-AD06-A8803F40760A}" type="parTrans" cxnId="{3117E0EE-778C-4FBB-8C96-7058B71E6A28}">
      <dgm:prSet/>
      <dgm:spPr/>
      <dgm:t>
        <a:bodyPr/>
        <a:lstStyle/>
        <a:p>
          <a:endParaRPr lang="ru-RU"/>
        </a:p>
      </dgm:t>
    </dgm:pt>
    <dgm:pt modelId="{7C42E363-A652-48C0-A5C8-E7BFBD8E6717}" type="sibTrans" cxnId="{3117E0EE-778C-4FBB-8C96-7058B71E6A28}">
      <dgm:prSet/>
      <dgm:spPr/>
      <dgm:t>
        <a:bodyPr/>
        <a:lstStyle/>
        <a:p>
          <a:endParaRPr lang="ru-RU"/>
        </a:p>
      </dgm:t>
    </dgm:pt>
    <dgm:pt modelId="{7258144E-027D-48E5-9D8D-F85DD3951BEB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dirty="0" smtClean="0"/>
            <a:t>регулятивные</a:t>
          </a:r>
          <a:endParaRPr lang="ru-RU" sz="3600" dirty="0"/>
        </a:p>
      </dgm:t>
    </dgm:pt>
    <dgm:pt modelId="{F2E9CF78-16C5-49F7-AD64-9399781827F9}" type="parTrans" cxnId="{96A25588-C34D-4015-9F92-4DEA882B1921}">
      <dgm:prSet/>
      <dgm:spPr/>
      <dgm:t>
        <a:bodyPr/>
        <a:lstStyle/>
        <a:p>
          <a:endParaRPr lang="ru-RU"/>
        </a:p>
      </dgm:t>
    </dgm:pt>
    <dgm:pt modelId="{B999433E-DFB4-414C-A9CF-A92BE0E83BFB}" type="sibTrans" cxnId="{96A25588-C34D-4015-9F92-4DEA882B1921}">
      <dgm:prSet/>
      <dgm:spPr/>
      <dgm:t>
        <a:bodyPr/>
        <a:lstStyle/>
        <a:p>
          <a:endParaRPr lang="ru-RU"/>
        </a:p>
      </dgm:t>
    </dgm:pt>
    <dgm:pt modelId="{33FE13CF-145E-494A-BD8C-88080AB56202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dirty="0" smtClean="0"/>
            <a:t>личностные</a:t>
          </a:r>
          <a:endParaRPr lang="ru-RU" sz="3600" dirty="0"/>
        </a:p>
      </dgm:t>
    </dgm:pt>
    <dgm:pt modelId="{1193C9F1-ED80-4CB0-93A1-95368675F431}" type="parTrans" cxnId="{EC9441DF-9CF1-4BE3-B284-CECF54BEB326}">
      <dgm:prSet/>
      <dgm:spPr/>
    </dgm:pt>
    <dgm:pt modelId="{0464C030-ED0E-45F7-AF8F-B2B002414141}" type="sibTrans" cxnId="{EC9441DF-9CF1-4BE3-B284-CECF54BEB326}">
      <dgm:prSet/>
      <dgm:spPr/>
    </dgm:pt>
    <dgm:pt modelId="{F4189D40-9BE0-4E70-8DE6-7ACB81DC939D}" type="pres">
      <dgm:prSet presAssocID="{148768A3-5782-4A0B-B0CC-8882DA5095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84A30E-6850-49FD-B5BB-5CF62FBCF21D}" type="pres">
      <dgm:prSet presAssocID="{BDE6B93E-67D7-4136-AD1A-567ACAB33909}" presName="parentLin" presStyleCnt="0"/>
      <dgm:spPr/>
    </dgm:pt>
    <dgm:pt modelId="{440C461E-3F9C-4631-9199-03788BF1C019}" type="pres">
      <dgm:prSet presAssocID="{BDE6B93E-67D7-4136-AD1A-567ACAB3390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255EF33-430B-4A12-8F93-61FBDFDE6B3E}" type="pres">
      <dgm:prSet presAssocID="{BDE6B93E-67D7-4136-AD1A-567ACAB3390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F3138-D179-44A9-A02E-FBDFE0BB4EAF}" type="pres">
      <dgm:prSet presAssocID="{BDE6B93E-67D7-4136-AD1A-567ACAB33909}" presName="negativeSpace" presStyleCnt="0"/>
      <dgm:spPr/>
    </dgm:pt>
    <dgm:pt modelId="{C87604F8-78BE-4BA3-8F9C-7E74F785B789}" type="pres">
      <dgm:prSet presAssocID="{BDE6B93E-67D7-4136-AD1A-567ACAB33909}" presName="childText" presStyleLbl="conFgAcc1" presStyleIdx="0" presStyleCnt="4">
        <dgm:presLayoutVars>
          <dgm:bulletEnabled val="1"/>
        </dgm:presLayoutVars>
      </dgm:prSet>
      <dgm:spPr/>
    </dgm:pt>
    <dgm:pt modelId="{C91384E0-0052-4FCA-ADB1-EE634E99CB7A}" type="pres">
      <dgm:prSet presAssocID="{2E567DC5-44B5-4057-97C0-44D634A35502}" presName="spaceBetweenRectangles" presStyleCnt="0"/>
      <dgm:spPr/>
    </dgm:pt>
    <dgm:pt modelId="{26C64750-B822-4B07-8615-95B5B925F25C}" type="pres">
      <dgm:prSet presAssocID="{916B2771-1021-4735-B1EF-1DEF7998785F}" presName="parentLin" presStyleCnt="0"/>
      <dgm:spPr/>
    </dgm:pt>
    <dgm:pt modelId="{A2F79641-E9D1-4075-81B8-76D7FCB4C37D}" type="pres">
      <dgm:prSet presAssocID="{916B2771-1021-4735-B1EF-1DEF7998785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AADF41C-EAF9-4334-A6F5-11399D6C86D6}" type="pres">
      <dgm:prSet presAssocID="{916B2771-1021-4735-B1EF-1DEF799878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E627A-11B7-4715-91E0-1929B592297B}" type="pres">
      <dgm:prSet presAssocID="{916B2771-1021-4735-B1EF-1DEF7998785F}" presName="negativeSpace" presStyleCnt="0"/>
      <dgm:spPr/>
    </dgm:pt>
    <dgm:pt modelId="{0D43C210-8CE9-4088-99F4-8D7301C381F6}" type="pres">
      <dgm:prSet presAssocID="{916B2771-1021-4735-B1EF-1DEF7998785F}" presName="childText" presStyleLbl="conFgAcc1" presStyleIdx="1" presStyleCnt="4">
        <dgm:presLayoutVars>
          <dgm:bulletEnabled val="1"/>
        </dgm:presLayoutVars>
      </dgm:prSet>
      <dgm:spPr/>
    </dgm:pt>
    <dgm:pt modelId="{D36E750A-CDF5-494C-9D76-6DE8589CE17B}" type="pres">
      <dgm:prSet presAssocID="{7C42E363-A652-48C0-A5C8-E7BFBD8E6717}" presName="spaceBetweenRectangles" presStyleCnt="0"/>
      <dgm:spPr/>
    </dgm:pt>
    <dgm:pt modelId="{5DC4EF67-A484-4A6F-AA44-B98732EB1381}" type="pres">
      <dgm:prSet presAssocID="{7258144E-027D-48E5-9D8D-F85DD3951BEB}" presName="parentLin" presStyleCnt="0"/>
      <dgm:spPr/>
    </dgm:pt>
    <dgm:pt modelId="{0976908C-0BF9-4803-AB45-90947C2F40D3}" type="pres">
      <dgm:prSet presAssocID="{7258144E-027D-48E5-9D8D-F85DD3951BE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732C9BE-3E50-48D5-A5B1-B29630E38299}" type="pres">
      <dgm:prSet presAssocID="{7258144E-027D-48E5-9D8D-F85DD3951B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78092-83A9-4B6C-B616-66311D06140F}" type="pres">
      <dgm:prSet presAssocID="{7258144E-027D-48E5-9D8D-F85DD3951BEB}" presName="negativeSpace" presStyleCnt="0"/>
      <dgm:spPr/>
    </dgm:pt>
    <dgm:pt modelId="{F915289C-EDEF-43DD-846D-710B7AB3FEFB}" type="pres">
      <dgm:prSet presAssocID="{7258144E-027D-48E5-9D8D-F85DD3951BEB}" presName="childText" presStyleLbl="conFgAcc1" presStyleIdx="2" presStyleCnt="4">
        <dgm:presLayoutVars>
          <dgm:bulletEnabled val="1"/>
        </dgm:presLayoutVars>
      </dgm:prSet>
      <dgm:spPr/>
    </dgm:pt>
    <dgm:pt modelId="{5C1D843C-290B-444A-B7E7-054192E4B6EE}" type="pres">
      <dgm:prSet presAssocID="{B999433E-DFB4-414C-A9CF-A92BE0E83BFB}" presName="spaceBetweenRectangles" presStyleCnt="0"/>
      <dgm:spPr/>
    </dgm:pt>
    <dgm:pt modelId="{B20AAB61-7096-40A2-A7B2-009BF0D59651}" type="pres">
      <dgm:prSet presAssocID="{33FE13CF-145E-494A-BD8C-88080AB56202}" presName="parentLin" presStyleCnt="0"/>
      <dgm:spPr/>
    </dgm:pt>
    <dgm:pt modelId="{8919AE0F-B00F-4227-8915-5D8121D31A3E}" type="pres">
      <dgm:prSet presAssocID="{33FE13CF-145E-494A-BD8C-88080AB5620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21946E5-9980-4D55-9C93-42A8727ABE46}" type="pres">
      <dgm:prSet presAssocID="{33FE13CF-145E-494A-BD8C-88080AB562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34401-00C0-40DA-80A3-A23FC11C9C41}" type="pres">
      <dgm:prSet presAssocID="{33FE13CF-145E-494A-BD8C-88080AB56202}" presName="negativeSpace" presStyleCnt="0"/>
      <dgm:spPr/>
    </dgm:pt>
    <dgm:pt modelId="{201BE353-37EF-423D-ADFD-112B49262B4F}" type="pres">
      <dgm:prSet presAssocID="{33FE13CF-145E-494A-BD8C-88080AB5620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24FEA7B-94F6-49D5-9ABA-DC2EA30B5A58}" type="presOf" srcId="{33FE13CF-145E-494A-BD8C-88080AB56202}" destId="{221946E5-9980-4D55-9C93-42A8727ABE46}" srcOrd="1" destOrd="0" presId="urn:microsoft.com/office/officeart/2005/8/layout/list1"/>
    <dgm:cxn modelId="{555085E2-8074-4EB1-BCA7-0B979A11623D}" type="presOf" srcId="{33FE13CF-145E-494A-BD8C-88080AB56202}" destId="{8919AE0F-B00F-4227-8915-5D8121D31A3E}" srcOrd="0" destOrd="0" presId="urn:microsoft.com/office/officeart/2005/8/layout/list1"/>
    <dgm:cxn modelId="{BF55E84A-360F-4455-843E-D46894B4E148}" type="presOf" srcId="{916B2771-1021-4735-B1EF-1DEF7998785F}" destId="{A2F79641-E9D1-4075-81B8-76D7FCB4C37D}" srcOrd="0" destOrd="0" presId="urn:microsoft.com/office/officeart/2005/8/layout/list1"/>
    <dgm:cxn modelId="{884825E7-BFCB-4BC9-9F78-4C04F9E207BE}" type="presOf" srcId="{BDE6B93E-67D7-4136-AD1A-567ACAB33909}" destId="{440C461E-3F9C-4631-9199-03788BF1C019}" srcOrd="0" destOrd="0" presId="urn:microsoft.com/office/officeart/2005/8/layout/list1"/>
    <dgm:cxn modelId="{EC9441DF-9CF1-4BE3-B284-CECF54BEB326}" srcId="{148768A3-5782-4A0B-B0CC-8882DA5095DC}" destId="{33FE13CF-145E-494A-BD8C-88080AB56202}" srcOrd="3" destOrd="0" parTransId="{1193C9F1-ED80-4CB0-93A1-95368675F431}" sibTransId="{0464C030-ED0E-45F7-AF8F-B2B002414141}"/>
    <dgm:cxn modelId="{E548A201-C4AB-481E-9CA6-78F798117DF8}" type="presOf" srcId="{148768A3-5782-4A0B-B0CC-8882DA5095DC}" destId="{F4189D40-9BE0-4E70-8DE6-7ACB81DC939D}" srcOrd="0" destOrd="0" presId="urn:microsoft.com/office/officeart/2005/8/layout/list1"/>
    <dgm:cxn modelId="{C84BF000-EC71-4A0F-BEDE-4936FCEAE750}" type="presOf" srcId="{BDE6B93E-67D7-4136-AD1A-567ACAB33909}" destId="{A255EF33-430B-4A12-8F93-61FBDFDE6B3E}" srcOrd="1" destOrd="0" presId="urn:microsoft.com/office/officeart/2005/8/layout/list1"/>
    <dgm:cxn modelId="{3117E0EE-778C-4FBB-8C96-7058B71E6A28}" srcId="{148768A3-5782-4A0B-B0CC-8882DA5095DC}" destId="{916B2771-1021-4735-B1EF-1DEF7998785F}" srcOrd="1" destOrd="0" parTransId="{7627935A-1194-4234-AD06-A8803F40760A}" sibTransId="{7C42E363-A652-48C0-A5C8-E7BFBD8E6717}"/>
    <dgm:cxn modelId="{ACD73BED-6FB0-45D4-9871-A66B2EB7D46F}" type="presOf" srcId="{7258144E-027D-48E5-9D8D-F85DD3951BEB}" destId="{0976908C-0BF9-4803-AB45-90947C2F40D3}" srcOrd="0" destOrd="0" presId="urn:microsoft.com/office/officeart/2005/8/layout/list1"/>
    <dgm:cxn modelId="{96A25588-C34D-4015-9F92-4DEA882B1921}" srcId="{148768A3-5782-4A0B-B0CC-8882DA5095DC}" destId="{7258144E-027D-48E5-9D8D-F85DD3951BEB}" srcOrd="2" destOrd="0" parTransId="{F2E9CF78-16C5-49F7-AD64-9399781827F9}" sibTransId="{B999433E-DFB4-414C-A9CF-A92BE0E83BFB}"/>
    <dgm:cxn modelId="{A380B453-1780-4863-90DE-068210C76097}" srcId="{148768A3-5782-4A0B-B0CC-8882DA5095DC}" destId="{BDE6B93E-67D7-4136-AD1A-567ACAB33909}" srcOrd="0" destOrd="0" parTransId="{0F6E0018-11C3-4316-80D0-1FEA09C69476}" sibTransId="{2E567DC5-44B5-4057-97C0-44D634A35502}"/>
    <dgm:cxn modelId="{D2B72F29-955D-4AB0-98F8-EA4E2F8467D3}" type="presOf" srcId="{916B2771-1021-4735-B1EF-1DEF7998785F}" destId="{5AADF41C-EAF9-4334-A6F5-11399D6C86D6}" srcOrd="1" destOrd="0" presId="urn:microsoft.com/office/officeart/2005/8/layout/list1"/>
    <dgm:cxn modelId="{7B266AD9-2BAC-4B16-A711-205DDD4B3097}" type="presOf" srcId="{7258144E-027D-48E5-9D8D-F85DD3951BEB}" destId="{3732C9BE-3E50-48D5-A5B1-B29630E38299}" srcOrd="1" destOrd="0" presId="urn:microsoft.com/office/officeart/2005/8/layout/list1"/>
    <dgm:cxn modelId="{6DFC45DB-A651-4FA6-A77E-69B62CF785A5}" type="presParOf" srcId="{F4189D40-9BE0-4E70-8DE6-7ACB81DC939D}" destId="{C484A30E-6850-49FD-B5BB-5CF62FBCF21D}" srcOrd="0" destOrd="0" presId="urn:microsoft.com/office/officeart/2005/8/layout/list1"/>
    <dgm:cxn modelId="{9FDF767C-5015-40FA-9929-068788A30C49}" type="presParOf" srcId="{C484A30E-6850-49FD-B5BB-5CF62FBCF21D}" destId="{440C461E-3F9C-4631-9199-03788BF1C019}" srcOrd="0" destOrd="0" presId="urn:microsoft.com/office/officeart/2005/8/layout/list1"/>
    <dgm:cxn modelId="{B28F9132-F581-4568-A618-AADB8393B926}" type="presParOf" srcId="{C484A30E-6850-49FD-B5BB-5CF62FBCF21D}" destId="{A255EF33-430B-4A12-8F93-61FBDFDE6B3E}" srcOrd="1" destOrd="0" presId="urn:microsoft.com/office/officeart/2005/8/layout/list1"/>
    <dgm:cxn modelId="{260849BB-CDF6-4454-968C-6036679EDCBF}" type="presParOf" srcId="{F4189D40-9BE0-4E70-8DE6-7ACB81DC939D}" destId="{62EF3138-D179-44A9-A02E-FBDFE0BB4EAF}" srcOrd="1" destOrd="0" presId="urn:microsoft.com/office/officeart/2005/8/layout/list1"/>
    <dgm:cxn modelId="{6B6BB252-A5E4-4A57-9974-D958E19F4B59}" type="presParOf" srcId="{F4189D40-9BE0-4E70-8DE6-7ACB81DC939D}" destId="{C87604F8-78BE-4BA3-8F9C-7E74F785B789}" srcOrd="2" destOrd="0" presId="urn:microsoft.com/office/officeart/2005/8/layout/list1"/>
    <dgm:cxn modelId="{3DA9C310-43B1-416B-9E70-1BBA960BF19B}" type="presParOf" srcId="{F4189D40-9BE0-4E70-8DE6-7ACB81DC939D}" destId="{C91384E0-0052-4FCA-ADB1-EE634E99CB7A}" srcOrd="3" destOrd="0" presId="urn:microsoft.com/office/officeart/2005/8/layout/list1"/>
    <dgm:cxn modelId="{B59840FF-4EEA-4625-92CE-986C1C073B11}" type="presParOf" srcId="{F4189D40-9BE0-4E70-8DE6-7ACB81DC939D}" destId="{26C64750-B822-4B07-8615-95B5B925F25C}" srcOrd="4" destOrd="0" presId="urn:microsoft.com/office/officeart/2005/8/layout/list1"/>
    <dgm:cxn modelId="{7B609BB9-8DC4-4F8F-9B82-DDFAA02510C0}" type="presParOf" srcId="{26C64750-B822-4B07-8615-95B5B925F25C}" destId="{A2F79641-E9D1-4075-81B8-76D7FCB4C37D}" srcOrd="0" destOrd="0" presId="urn:microsoft.com/office/officeart/2005/8/layout/list1"/>
    <dgm:cxn modelId="{49F50424-BB76-4961-8129-C285D97D2B23}" type="presParOf" srcId="{26C64750-B822-4B07-8615-95B5B925F25C}" destId="{5AADF41C-EAF9-4334-A6F5-11399D6C86D6}" srcOrd="1" destOrd="0" presId="urn:microsoft.com/office/officeart/2005/8/layout/list1"/>
    <dgm:cxn modelId="{58073EC4-7ADD-4E73-9758-65BD8D16FEEB}" type="presParOf" srcId="{F4189D40-9BE0-4E70-8DE6-7ACB81DC939D}" destId="{444E627A-11B7-4715-91E0-1929B592297B}" srcOrd="5" destOrd="0" presId="urn:microsoft.com/office/officeart/2005/8/layout/list1"/>
    <dgm:cxn modelId="{BD5EA8AD-86F0-47E5-A3ED-47032C7E48D2}" type="presParOf" srcId="{F4189D40-9BE0-4E70-8DE6-7ACB81DC939D}" destId="{0D43C210-8CE9-4088-99F4-8D7301C381F6}" srcOrd="6" destOrd="0" presId="urn:microsoft.com/office/officeart/2005/8/layout/list1"/>
    <dgm:cxn modelId="{EBBD0B12-4696-4B47-AF1B-5246616735C6}" type="presParOf" srcId="{F4189D40-9BE0-4E70-8DE6-7ACB81DC939D}" destId="{D36E750A-CDF5-494C-9D76-6DE8589CE17B}" srcOrd="7" destOrd="0" presId="urn:microsoft.com/office/officeart/2005/8/layout/list1"/>
    <dgm:cxn modelId="{28106977-ED57-4043-8D5E-AD360536434C}" type="presParOf" srcId="{F4189D40-9BE0-4E70-8DE6-7ACB81DC939D}" destId="{5DC4EF67-A484-4A6F-AA44-B98732EB1381}" srcOrd="8" destOrd="0" presId="urn:microsoft.com/office/officeart/2005/8/layout/list1"/>
    <dgm:cxn modelId="{74F27CD5-3ECA-46CA-9735-03430B6BDFC0}" type="presParOf" srcId="{5DC4EF67-A484-4A6F-AA44-B98732EB1381}" destId="{0976908C-0BF9-4803-AB45-90947C2F40D3}" srcOrd="0" destOrd="0" presId="urn:microsoft.com/office/officeart/2005/8/layout/list1"/>
    <dgm:cxn modelId="{CF2CDE3C-775D-44B8-AEBD-58D7C3F3F400}" type="presParOf" srcId="{5DC4EF67-A484-4A6F-AA44-B98732EB1381}" destId="{3732C9BE-3E50-48D5-A5B1-B29630E38299}" srcOrd="1" destOrd="0" presId="urn:microsoft.com/office/officeart/2005/8/layout/list1"/>
    <dgm:cxn modelId="{2BB335D0-5BF8-4B6D-8260-00FF6966BADD}" type="presParOf" srcId="{F4189D40-9BE0-4E70-8DE6-7ACB81DC939D}" destId="{F2978092-83A9-4B6C-B616-66311D06140F}" srcOrd="9" destOrd="0" presId="urn:microsoft.com/office/officeart/2005/8/layout/list1"/>
    <dgm:cxn modelId="{AF0E5248-FCD7-4581-A2E3-8EAE774C3590}" type="presParOf" srcId="{F4189D40-9BE0-4E70-8DE6-7ACB81DC939D}" destId="{F915289C-EDEF-43DD-846D-710B7AB3FEFB}" srcOrd="10" destOrd="0" presId="urn:microsoft.com/office/officeart/2005/8/layout/list1"/>
    <dgm:cxn modelId="{B45AEFE0-8306-46AC-B8E5-7E6D72C98BDE}" type="presParOf" srcId="{F4189D40-9BE0-4E70-8DE6-7ACB81DC939D}" destId="{5C1D843C-290B-444A-B7E7-054192E4B6EE}" srcOrd="11" destOrd="0" presId="urn:microsoft.com/office/officeart/2005/8/layout/list1"/>
    <dgm:cxn modelId="{056367E8-62F3-4030-8147-FB68C5AE2895}" type="presParOf" srcId="{F4189D40-9BE0-4E70-8DE6-7ACB81DC939D}" destId="{B20AAB61-7096-40A2-A7B2-009BF0D59651}" srcOrd="12" destOrd="0" presId="urn:microsoft.com/office/officeart/2005/8/layout/list1"/>
    <dgm:cxn modelId="{1984EA14-E068-42D3-B429-93673DE4B5E9}" type="presParOf" srcId="{B20AAB61-7096-40A2-A7B2-009BF0D59651}" destId="{8919AE0F-B00F-4227-8915-5D8121D31A3E}" srcOrd="0" destOrd="0" presId="urn:microsoft.com/office/officeart/2005/8/layout/list1"/>
    <dgm:cxn modelId="{E59EA265-E39A-46B0-B49E-E0303DED850C}" type="presParOf" srcId="{B20AAB61-7096-40A2-A7B2-009BF0D59651}" destId="{221946E5-9980-4D55-9C93-42A8727ABE46}" srcOrd="1" destOrd="0" presId="urn:microsoft.com/office/officeart/2005/8/layout/list1"/>
    <dgm:cxn modelId="{5143F46C-8D2C-4A0C-B22B-FA9F32815833}" type="presParOf" srcId="{F4189D40-9BE0-4E70-8DE6-7ACB81DC939D}" destId="{3D034401-00C0-40DA-80A3-A23FC11C9C41}" srcOrd="13" destOrd="0" presId="urn:microsoft.com/office/officeart/2005/8/layout/list1"/>
    <dgm:cxn modelId="{B6EF6397-12A1-4B46-8BEF-18E03E892ED4}" type="presParOf" srcId="{F4189D40-9BE0-4E70-8DE6-7ACB81DC939D}" destId="{201BE353-37EF-423D-ADFD-112B49262B4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30D5E2-8F2B-45D8-B137-EC3B9A34549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1ADB3-0272-4DF3-A0B9-AC1395FDABE8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I</a:t>
          </a:r>
          <a:r>
            <a:rPr lang="ru-RU" sz="2400" dirty="0" smtClean="0">
              <a:solidFill>
                <a:schemeClr val="tx1"/>
              </a:solidFill>
            </a:rPr>
            <a:t> этап. </a:t>
          </a:r>
        </a:p>
        <a:p>
          <a:r>
            <a:rPr lang="ru-RU" sz="2800" dirty="0" smtClean="0"/>
            <a:t>Работа с текстом до чтения.</a:t>
          </a:r>
        </a:p>
      </dgm:t>
    </dgm:pt>
    <dgm:pt modelId="{6144D0A8-9717-4371-ADD8-69096343E915}" type="parTrans" cxnId="{286445BD-5DA2-4F49-952F-38927B4D7EDF}">
      <dgm:prSet/>
      <dgm:spPr/>
      <dgm:t>
        <a:bodyPr/>
        <a:lstStyle/>
        <a:p>
          <a:endParaRPr lang="ru-RU"/>
        </a:p>
      </dgm:t>
    </dgm:pt>
    <dgm:pt modelId="{1512814B-38F8-4E1B-AB11-8267C03B57D5}" type="sibTrans" cxnId="{286445BD-5DA2-4F49-952F-38927B4D7EDF}">
      <dgm:prSet/>
      <dgm:spPr/>
      <dgm:t>
        <a:bodyPr/>
        <a:lstStyle/>
        <a:p>
          <a:endParaRPr lang="ru-RU"/>
        </a:p>
      </dgm:t>
    </dgm:pt>
    <dgm:pt modelId="{AF8EB407-F1F6-4FA7-B8F8-408E2D2078E5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II</a:t>
          </a:r>
          <a:r>
            <a:rPr lang="ru-RU" sz="2400" dirty="0" smtClean="0">
              <a:solidFill>
                <a:schemeClr val="tx1"/>
              </a:solidFill>
            </a:rPr>
            <a:t> этап. </a:t>
          </a:r>
        </a:p>
        <a:p>
          <a:r>
            <a:rPr lang="ru-RU" sz="2400" dirty="0" smtClean="0"/>
            <a:t>Работа с текстом во время чтения.</a:t>
          </a:r>
        </a:p>
      </dgm:t>
    </dgm:pt>
    <dgm:pt modelId="{641BC390-D364-435D-9FB3-3F121F1EDE8D}" type="parTrans" cxnId="{940E7833-6460-41B3-8C27-0A01F69B0F45}">
      <dgm:prSet/>
      <dgm:spPr/>
      <dgm:t>
        <a:bodyPr/>
        <a:lstStyle/>
        <a:p>
          <a:endParaRPr lang="ru-RU"/>
        </a:p>
      </dgm:t>
    </dgm:pt>
    <dgm:pt modelId="{93677A4E-337B-46F5-9B67-1E920B5F86A7}" type="sibTrans" cxnId="{940E7833-6460-41B3-8C27-0A01F69B0F45}">
      <dgm:prSet/>
      <dgm:spPr/>
      <dgm:t>
        <a:bodyPr/>
        <a:lstStyle/>
        <a:p>
          <a:endParaRPr lang="ru-RU"/>
        </a:p>
      </dgm:t>
    </dgm:pt>
    <dgm:pt modelId="{49414A92-5989-495E-A713-3EDF2F74D51F}">
      <dgm:prSet custT="1"/>
      <dgm:spPr/>
      <dgm:t>
        <a:bodyPr/>
        <a:lstStyle/>
        <a:p>
          <a:r>
            <a:rPr lang="en-US" sz="2500" dirty="0" smtClean="0">
              <a:solidFill>
                <a:schemeClr val="tx1"/>
              </a:solidFill>
            </a:rPr>
            <a:t>III</a:t>
          </a:r>
          <a:r>
            <a:rPr lang="ru-RU" sz="2500" dirty="0" smtClean="0">
              <a:solidFill>
                <a:schemeClr val="tx1"/>
              </a:solidFill>
            </a:rPr>
            <a:t> этап.</a:t>
          </a:r>
        </a:p>
        <a:p>
          <a:r>
            <a:rPr lang="ru-RU" sz="2400" dirty="0" smtClean="0"/>
            <a:t>Работа с текстом после чтения.</a:t>
          </a:r>
          <a:endParaRPr lang="ru-RU" sz="2400" dirty="0"/>
        </a:p>
      </dgm:t>
    </dgm:pt>
    <dgm:pt modelId="{7B3D591B-12F6-4201-8741-9ACCAA189B24}" type="parTrans" cxnId="{0AEBF29B-6C34-482D-BCE6-76F996AF7064}">
      <dgm:prSet/>
      <dgm:spPr/>
      <dgm:t>
        <a:bodyPr/>
        <a:lstStyle/>
        <a:p>
          <a:endParaRPr lang="ru-RU"/>
        </a:p>
      </dgm:t>
    </dgm:pt>
    <dgm:pt modelId="{F6B32B28-9D30-4272-A059-52C21B5BAC23}" type="sibTrans" cxnId="{0AEBF29B-6C34-482D-BCE6-76F996AF7064}">
      <dgm:prSet/>
      <dgm:spPr/>
      <dgm:t>
        <a:bodyPr/>
        <a:lstStyle/>
        <a:p>
          <a:endParaRPr lang="ru-RU"/>
        </a:p>
      </dgm:t>
    </dgm:pt>
    <dgm:pt modelId="{F34B6E3F-DC04-4D71-AFC4-6E9DCEF345C6}" type="pres">
      <dgm:prSet presAssocID="{6130D5E2-8F2B-45D8-B137-EC3B9A3454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2746C7-A22C-4B5F-A3B6-525B98410B8F}" type="pres">
      <dgm:prSet presAssocID="{6130D5E2-8F2B-45D8-B137-EC3B9A34549C}" presName="dummyMaxCanvas" presStyleCnt="0">
        <dgm:presLayoutVars/>
      </dgm:prSet>
      <dgm:spPr/>
    </dgm:pt>
    <dgm:pt modelId="{D0B4D088-FB7F-461A-BE19-18D0B37FBDF1}" type="pres">
      <dgm:prSet presAssocID="{6130D5E2-8F2B-45D8-B137-EC3B9A34549C}" presName="ThreeNodes_1" presStyleLbl="node1" presStyleIdx="0" presStyleCnt="3" custLinFactNeighborX="148" custLinFactNeighborY="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A9A60-7A52-4327-9ED2-158253D954CC}" type="pres">
      <dgm:prSet presAssocID="{6130D5E2-8F2B-45D8-B137-EC3B9A34549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C4E66-50FD-4078-805C-81A67C2EE925}" type="pres">
      <dgm:prSet presAssocID="{6130D5E2-8F2B-45D8-B137-EC3B9A34549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32723-CA78-4C55-BFB9-C39A1602C702}" type="pres">
      <dgm:prSet presAssocID="{6130D5E2-8F2B-45D8-B137-EC3B9A34549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1610F-77A5-432D-B5CB-BD18C6EA4D08}" type="pres">
      <dgm:prSet presAssocID="{6130D5E2-8F2B-45D8-B137-EC3B9A34549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7E011-7F4E-41A1-8F83-9A702FCC30B9}" type="pres">
      <dgm:prSet presAssocID="{6130D5E2-8F2B-45D8-B137-EC3B9A34549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07632-3215-461C-89D1-B05B24F7F4C8}" type="pres">
      <dgm:prSet presAssocID="{6130D5E2-8F2B-45D8-B137-EC3B9A34549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AFA54-36FF-4FE8-9EA8-93DF2B3AC979}" type="pres">
      <dgm:prSet presAssocID="{6130D5E2-8F2B-45D8-B137-EC3B9A34549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EBF29B-6C34-482D-BCE6-76F996AF7064}" srcId="{6130D5E2-8F2B-45D8-B137-EC3B9A34549C}" destId="{49414A92-5989-495E-A713-3EDF2F74D51F}" srcOrd="2" destOrd="0" parTransId="{7B3D591B-12F6-4201-8741-9ACCAA189B24}" sibTransId="{F6B32B28-9D30-4272-A059-52C21B5BAC23}"/>
    <dgm:cxn modelId="{C9569CA3-1DCD-4397-9F08-AE3FD730B38B}" type="presOf" srcId="{49414A92-5989-495E-A713-3EDF2F74D51F}" destId="{204AFA54-36FF-4FE8-9EA8-93DF2B3AC979}" srcOrd="1" destOrd="0" presId="urn:microsoft.com/office/officeart/2005/8/layout/vProcess5"/>
    <dgm:cxn modelId="{940E7833-6460-41B3-8C27-0A01F69B0F45}" srcId="{6130D5E2-8F2B-45D8-B137-EC3B9A34549C}" destId="{AF8EB407-F1F6-4FA7-B8F8-408E2D2078E5}" srcOrd="1" destOrd="0" parTransId="{641BC390-D364-435D-9FB3-3F121F1EDE8D}" sibTransId="{93677A4E-337B-46F5-9B67-1E920B5F86A7}"/>
    <dgm:cxn modelId="{269DB5C4-98EF-4236-AB12-36F01C5DBDCD}" type="presOf" srcId="{8A61ADB3-0272-4DF3-A0B9-AC1395FDABE8}" destId="{D0B4D088-FB7F-461A-BE19-18D0B37FBDF1}" srcOrd="0" destOrd="0" presId="urn:microsoft.com/office/officeart/2005/8/layout/vProcess5"/>
    <dgm:cxn modelId="{EA38F2E8-92FB-4426-9EED-78809BC17C95}" type="presOf" srcId="{AF8EB407-F1F6-4FA7-B8F8-408E2D2078E5}" destId="{55107632-3215-461C-89D1-B05B24F7F4C8}" srcOrd="1" destOrd="0" presId="urn:microsoft.com/office/officeart/2005/8/layout/vProcess5"/>
    <dgm:cxn modelId="{286445BD-5DA2-4F49-952F-38927B4D7EDF}" srcId="{6130D5E2-8F2B-45D8-B137-EC3B9A34549C}" destId="{8A61ADB3-0272-4DF3-A0B9-AC1395FDABE8}" srcOrd="0" destOrd="0" parTransId="{6144D0A8-9717-4371-ADD8-69096343E915}" sibTransId="{1512814B-38F8-4E1B-AB11-8267C03B57D5}"/>
    <dgm:cxn modelId="{576C2EFC-A7A8-4BB1-9CB2-926E9283206C}" type="presOf" srcId="{AF8EB407-F1F6-4FA7-B8F8-408E2D2078E5}" destId="{F29A9A60-7A52-4327-9ED2-158253D954CC}" srcOrd="0" destOrd="0" presId="urn:microsoft.com/office/officeart/2005/8/layout/vProcess5"/>
    <dgm:cxn modelId="{2D64C1BE-7B6C-4D23-A656-D41FF4BB9834}" type="presOf" srcId="{49414A92-5989-495E-A713-3EDF2F74D51F}" destId="{BC0C4E66-50FD-4078-805C-81A67C2EE925}" srcOrd="0" destOrd="0" presId="urn:microsoft.com/office/officeart/2005/8/layout/vProcess5"/>
    <dgm:cxn modelId="{B65BE9E1-5E2F-4250-83C9-A8BE01A1741B}" type="presOf" srcId="{93677A4E-337B-46F5-9B67-1E920B5F86A7}" destId="{5361610F-77A5-432D-B5CB-BD18C6EA4D08}" srcOrd="0" destOrd="0" presId="urn:microsoft.com/office/officeart/2005/8/layout/vProcess5"/>
    <dgm:cxn modelId="{32877305-7CE5-4E8E-B54F-A19ACC5AF9B4}" type="presOf" srcId="{6130D5E2-8F2B-45D8-B137-EC3B9A34549C}" destId="{F34B6E3F-DC04-4D71-AFC4-6E9DCEF345C6}" srcOrd="0" destOrd="0" presId="urn:microsoft.com/office/officeart/2005/8/layout/vProcess5"/>
    <dgm:cxn modelId="{FA4BC4D9-0322-413F-9AD0-5BC100F78A20}" type="presOf" srcId="{8A61ADB3-0272-4DF3-A0B9-AC1395FDABE8}" destId="{E7C7E011-7F4E-41A1-8F83-9A702FCC30B9}" srcOrd="1" destOrd="0" presId="urn:microsoft.com/office/officeart/2005/8/layout/vProcess5"/>
    <dgm:cxn modelId="{586929FF-8EC1-4767-8E46-8B99C9AA9EC2}" type="presOf" srcId="{1512814B-38F8-4E1B-AB11-8267C03B57D5}" destId="{91132723-CA78-4C55-BFB9-C39A1602C702}" srcOrd="0" destOrd="0" presId="urn:microsoft.com/office/officeart/2005/8/layout/vProcess5"/>
    <dgm:cxn modelId="{00338141-AA1F-4EC5-BD2B-4FC3533E60C6}" type="presParOf" srcId="{F34B6E3F-DC04-4D71-AFC4-6E9DCEF345C6}" destId="{502746C7-A22C-4B5F-A3B6-525B98410B8F}" srcOrd="0" destOrd="0" presId="urn:microsoft.com/office/officeart/2005/8/layout/vProcess5"/>
    <dgm:cxn modelId="{CCA09F5C-905E-4BF5-870F-F065943F02C5}" type="presParOf" srcId="{F34B6E3F-DC04-4D71-AFC4-6E9DCEF345C6}" destId="{D0B4D088-FB7F-461A-BE19-18D0B37FBDF1}" srcOrd="1" destOrd="0" presId="urn:microsoft.com/office/officeart/2005/8/layout/vProcess5"/>
    <dgm:cxn modelId="{3543B643-20EA-4AAD-AD1F-F8F0D22778C9}" type="presParOf" srcId="{F34B6E3F-DC04-4D71-AFC4-6E9DCEF345C6}" destId="{F29A9A60-7A52-4327-9ED2-158253D954CC}" srcOrd="2" destOrd="0" presId="urn:microsoft.com/office/officeart/2005/8/layout/vProcess5"/>
    <dgm:cxn modelId="{BB148F04-A106-446E-84EF-414EAD4B42A3}" type="presParOf" srcId="{F34B6E3F-DC04-4D71-AFC4-6E9DCEF345C6}" destId="{BC0C4E66-50FD-4078-805C-81A67C2EE925}" srcOrd="3" destOrd="0" presId="urn:microsoft.com/office/officeart/2005/8/layout/vProcess5"/>
    <dgm:cxn modelId="{ED7DEDE5-C90A-420F-AF15-65FC65407DDC}" type="presParOf" srcId="{F34B6E3F-DC04-4D71-AFC4-6E9DCEF345C6}" destId="{91132723-CA78-4C55-BFB9-C39A1602C702}" srcOrd="4" destOrd="0" presId="urn:microsoft.com/office/officeart/2005/8/layout/vProcess5"/>
    <dgm:cxn modelId="{CFB52E68-0A91-4F31-9B1E-2078CDCA5C34}" type="presParOf" srcId="{F34B6E3F-DC04-4D71-AFC4-6E9DCEF345C6}" destId="{5361610F-77A5-432D-B5CB-BD18C6EA4D08}" srcOrd="5" destOrd="0" presId="urn:microsoft.com/office/officeart/2005/8/layout/vProcess5"/>
    <dgm:cxn modelId="{C7DD74BA-8808-4489-A200-C94C80417888}" type="presParOf" srcId="{F34B6E3F-DC04-4D71-AFC4-6E9DCEF345C6}" destId="{E7C7E011-7F4E-41A1-8F83-9A702FCC30B9}" srcOrd="6" destOrd="0" presId="urn:microsoft.com/office/officeart/2005/8/layout/vProcess5"/>
    <dgm:cxn modelId="{82837279-7B9B-4DF5-A6BA-66325EC8FDB8}" type="presParOf" srcId="{F34B6E3F-DC04-4D71-AFC4-6E9DCEF345C6}" destId="{55107632-3215-461C-89D1-B05B24F7F4C8}" srcOrd="7" destOrd="0" presId="urn:microsoft.com/office/officeart/2005/8/layout/vProcess5"/>
    <dgm:cxn modelId="{C6C0987C-E994-4F32-B500-6B3C3D344AA0}" type="presParOf" srcId="{F34B6E3F-DC04-4D71-AFC4-6E9DCEF345C6}" destId="{204AFA54-36FF-4FE8-9EA8-93DF2B3AC97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68B5AD-CAFC-43C9-9D39-4DEE487E63E1}">
      <dsp:nvSpPr>
        <dsp:cNvPr id="0" name=""/>
        <dsp:cNvSpPr/>
      </dsp:nvSpPr>
      <dsp:spPr>
        <a:xfrm>
          <a:off x="0" y="432049"/>
          <a:ext cx="3872120" cy="968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2"/>
              </a:solidFill>
            </a:rPr>
            <a:t>Традиционный урок:</a:t>
          </a:r>
          <a:endParaRPr lang="ru-RU" sz="2600" kern="1200" dirty="0">
            <a:solidFill>
              <a:schemeClr val="accent2"/>
            </a:solidFill>
          </a:endParaRPr>
        </a:p>
      </dsp:txBody>
      <dsp:txXfrm>
        <a:off x="0" y="432049"/>
        <a:ext cx="3872120" cy="968030"/>
      </dsp:txXfrm>
    </dsp:sp>
    <dsp:sp modelId="{D915C5C1-F4BF-4EC5-8500-4BA7B3B0BC80}">
      <dsp:nvSpPr>
        <dsp:cNvPr id="0" name=""/>
        <dsp:cNvSpPr/>
      </dsp:nvSpPr>
      <dsp:spPr>
        <a:xfrm rot="5393507">
          <a:off x="1853363" y="1483232"/>
          <a:ext cx="167855" cy="1694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FCCC2-CE54-4508-A10D-B1F061048592}">
      <dsp:nvSpPr>
        <dsp:cNvPr id="0" name=""/>
        <dsp:cNvSpPr/>
      </dsp:nvSpPr>
      <dsp:spPr>
        <a:xfrm>
          <a:off x="2462" y="1735790"/>
          <a:ext cx="3872120" cy="968030"/>
        </a:xfrm>
        <a:prstGeom prst="roundRect">
          <a:avLst>
            <a:gd name="adj" fmla="val 10000"/>
          </a:avLst>
        </a:prstGeom>
        <a:solidFill>
          <a:schemeClr val="accent1">
            <a:tint val="4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учитель готовит к восприятию текста;</a:t>
          </a:r>
          <a:endParaRPr lang="ru-RU" sz="2000" kern="1200" dirty="0"/>
        </a:p>
      </dsp:txBody>
      <dsp:txXfrm>
        <a:off x="2462" y="1735790"/>
        <a:ext cx="3872120" cy="968030"/>
      </dsp:txXfrm>
    </dsp:sp>
    <dsp:sp modelId="{5E270BEF-CA42-4CFB-B5F3-E376A2918596}">
      <dsp:nvSpPr>
        <dsp:cNvPr id="0" name=""/>
        <dsp:cNvSpPr/>
      </dsp:nvSpPr>
      <dsp:spPr>
        <a:xfrm rot="5400000">
          <a:off x="1853820" y="2788523"/>
          <a:ext cx="169405" cy="1694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FEB5F-AF9C-4129-B216-5FD69D1AA7D6}">
      <dsp:nvSpPr>
        <dsp:cNvPr id="0" name=""/>
        <dsp:cNvSpPr/>
      </dsp:nvSpPr>
      <dsp:spPr>
        <a:xfrm>
          <a:off x="2462" y="3042631"/>
          <a:ext cx="3872120" cy="968030"/>
        </a:xfrm>
        <a:prstGeom prst="roundRect">
          <a:avLst>
            <a:gd name="adj" fmla="val 10000"/>
          </a:avLst>
        </a:prstGeom>
        <a:solidFill>
          <a:schemeClr val="accent1">
            <a:tint val="4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текст читает учитель или хорошо читающие дети;</a:t>
          </a:r>
          <a:endParaRPr lang="ru-RU" sz="2000" kern="1200" dirty="0"/>
        </a:p>
      </dsp:txBody>
      <dsp:txXfrm>
        <a:off x="2462" y="3042631"/>
        <a:ext cx="3872120" cy="968030"/>
      </dsp:txXfrm>
    </dsp:sp>
    <dsp:sp modelId="{AB6419C0-EE87-4405-A907-E216E83A8428}">
      <dsp:nvSpPr>
        <dsp:cNvPr id="0" name=""/>
        <dsp:cNvSpPr/>
      </dsp:nvSpPr>
      <dsp:spPr>
        <a:xfrm rot="5400000">
          <a:off x="1853820" y="4095364"/>
          <a:ext cx="169405" cy="1694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80B86-68E1-4403-9A92-C50128A3CCC5}">
      <dsp:nvSpPr>
        <dsp:cNvPr id="0" name=""/>
        <dsp:cNvSpPr/>
      </dsp:nvSpPr>
      <dsp:spPr>
        <a:xfrm>
          <a:off x="2462" y="4349472"/>
          <a:ext cx="3872120" cy="968030"/>
        </a:xfrm>
        <a:prstGeom prst="roundRect">
          <a:avLst>
            <a:gd name="adj" fmla="val 10000"/>
          </a:avLst>
        </a:prstGeom>
        <a:solidFill>
          <a:schemeClr val="accent1">
            <a:tint val="4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обучающиеся отвечают на многочисленные вопросы учителя.</a:t>
          </a:r>
          <a:endParaRPr lang="ru-RU" sz="2000" kern="1200" dirty="0"/>
        </a:p>
      </dsp:txBody>
      <dsp:txXfrm>
        <a:off x="2462" y="4349472"/>
        <a:ext cx="3872120" cy="968030"/>
      </dsp:txXfrm>
    </dsp:sp>
    <dsp:sp modelId="{7B2C0A74-A8E8-420E-ADE1-76212DDEFFF4}">
      <dsp:nvSpPr>
        <dsp:cNvPr id="0" name=""/>
        <dsp:cNvSpPr/>
      </dsp:nvSpPr>
      <dsp:spPr>
        <a:xfrm>
          <a:off x="4416680" y="428949"/>
          <a:ext cx="3872120" cy="968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2"/>
              </a:solidFill>
            </a:rPr>
            <a:t>Продуктивное чтение:</a:t>
          </a:r>
          <a:endParaRPr lang="ru-RU" sz="2600" kern="1200" dirty="0">
            <a:solidFill>
              <a:schemeClr val="accent2"/>
            </a:solidFill>
          </a:endParaRPr>
        </a:p>
      </dsp:txBody>
      <dsp:txXfrm>
        <a:off x="4416680" y="428949"/>
        <a:ext cx="3872120" cy="968030"/>
      </dsp:txXfrm>
    </dsp:sp>
    <dsp:sp modelId="{34857E7E-1E40-4773-A027-5FE72D50E22C}">
      <dsp:nvSpPr>
        <dsp:cNvPr id="0" name=""/>
        <dsp:cNvSpPr/>
      </dsp:nvSpPr>
      <dsp:spPr>
        <a:xfrm rot="5400000">
          <a:off x="6268038" y="1481682"/>
          <a:ext cx="169405" cy="1694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A2AC3-A511-4B28-AD03-C2653C44E854}">
      <dsp:nvSpPr>
        <dsp:cNvPr id="0" name=""/>
        <dsp:cNvSpPr/>
      </dsp:nvSpPr>
      <dsp:spPr>
        <a:xfrm>
          <a:off x="4416680" y="1735790"/>
          <a:ext cx="3872120" cy="968030"/>
        </a:xfrm>
        <a:prstGeom prst="roundRect">
          <a:avLst>
            <a:gd name="adj" fmla="val 10000"/>
          </a:avLst>
        </a:prstGeom>
        <a:solidFill>
          <a:schemeClr val="accent1">
            <a:tint val="4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обучающиеся прогнозируют содержание текста;</a:t>
          </a:r>
          <a:endParaRPr lang="ru-RU" sz="2000" kern="1200" dirty="0"/>
        </a:p>
      </dsp:txBody>
      <dsp:txXfrm>
        <a:off x="4416680" y="1735790"/>
        <a:ext cx="3872120" cy="968030"/>
      </dsp:txXfrm>
    </dsp:sp>
    <dsp:sp modelId="{A2DA1F42-F6A5-46E7-AED9-54ADFBA38ED1}">
      <dsp:nvSpPr>
        <dsp:cNvPr id="0" name=""/>
        <dsp:cNvSpPr/>
      </dsp:nvSpPr>
      <dsp:spPr>
        <a:xfrm rot="5400000">
          <a:off x="6268038" y="2788523"/>
          <a:ext cx="169405" cy="1694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3F263-19DB-420C-8972-CDF739FE1653}">
      <dsp:nvSpPr>
        <dsp:cNvPr id="0" name=""/>
        <dsp:cNvSpPr/>
      </dsp:nvSpPr>
      <dsp:spPr>
        <a:xfrm>
          <a:off x="4416680" y="3042631"/>
          <a:ext cx="3872120" cy="968030"/>
        </a:xfrm>
        <a:prstGeom prst="roundRect">
          <a:avLst>
            <a:gd name="adj" fmla="val 10000"/>
          </a:avLst>
        </a:prstGeom>
        <a:solidFill>
          <a:schemeClr val="accent1">
            <a:tint val="4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обучающиеся читают и ведут диалог с автором</a:t>
          </a:r>
          <a:r>
            <a:rPr lang="ru-RU" sz="1700" kern="1200" dirty="0" smtClean="0"/>
            <a:t>; </a:t>
          </a:r>
          <a:endParaRPr lang="ru-RU" sz="1700" kern="1200" dirty="0"/>
        </a:p>
      </dsp:txBody>
      <dsp:txXfrm>
        <a:off x="4416680" y="3042631"/>
        <a:ext cx="3872120" cy="968030"/>
      </dsp:txXfrm>
    </dsp:sp>
    <dsp:sp modelId="{AA8F0C27-9FBE-4F9D-BFB2-C9095C00D318}">
      <dsp:nvSpPr>
        <dsp:cNvPr id="0" name=""/>
        <dsp:cNvSpPr/>
      </dsp:nvSpPr>
      <dsp:spPr>
        <a:xfrm rot="5400000">
          <a:off x="6268038" y="4095364"/>
          <a:ext cx="169405" cy="1694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39E46-F655-4FF6-B501-0C4C52285A2A}">
      <dsp:nvSpPr>
        <dsp:cNvPr id="0" name=""/>
        <dsp:cNvSpPr/>
      </dsp:nvSpPr>
      <dsp:spPr>
        <a:xfrm>
          <a:off x="4416680" y="4349472"/>
          <a:ext cx="3872120" cy="968030"/>
        </a:xfrm>
        <a:prstGeom prst="roundRect">
          <a:avLst>
            <a:gd name="adj" fmla="val 10000"/>
          </a:avLst>
        </a:prstGeom>
        <a:solidFill>
          <a:schemeClr val="accent1">
            <a:tint val="4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ходе беседы обучающиеся уточняют позицию автора.</a:t>
          </a:r>
          <a:endParaRPr lang="ru-RU" sz="2000" kern="1200" dirty="0"/>
        </a:p>
      </dsp:txBody>
      <dsp:txXfrm>
        <a:off x="4416680" y="4349472"/>
        <a:ext cx="3872120" cy="9680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604F8-78BE-4BA3-8F9C-7E74F785B789}">
      <dsp:nvSpPr>
        <dsp:cNvPr id="0" name=""/>
        <dsp:cNvSpPr/>
      </dsp:nvSpPr>
      <dsp:spPr>
        <a:xfrm>
          <a:off x="0" y="431480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5EF33-430B-4A12-8F93-61FBDFDE6B3E}">
      <dsp:nvSpPr>
        <dsp:cNvPr id="0" name=""/>
        <dsp:cNvSpPr/>
      </dsp:nvSpPr>
      <dsp:spPr>
        <a:xfrm>
          <a:off x="411480" y="62480"/>
          <a:ext cx="5760720" cy="738000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познавательные</a:t>
          </a:r>
          <a:endParaRPr lang="ru-RU" sz="3600" kern="1200" dirty="0"/>
        </a:p>
      </dsp:txBody>
      <dsp:txXfrm>
        <a:off x="411480" y="62480"/>
        <a:ext cx="5760720" cy="738000"/>
      </dsp:txXfrm>
    </dsp:sp>
    <dsp:sp modelId="{0D43C210-8CE9-4088-99F4-8D7301C381F6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DF41C-EAF9-4334-A6F5-11399D6C86D6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коммуникативные</a:t>
          </a:r>
          <a:endParaRPr lang="ru-RU" sz="3600" kern="1200" dirty="0"/>
        </a:p>
      </dsp:txBody>
      <dsp:txXfrm>
        <a:off x="411480" y="1196481"/>
        <a:ext cx="5760720" cy="738000"/>
      </dsp:txXfrm>
    </dsp:sp>
    <dsp:sp modelId="{F915289C-EDEF-43DD-846D-710B7AB3FEFB}">
      <dsp:nvSpPr>
        <dsp:cNvPr id="0" name=""/>
        <dsp:cNvSpPr/>
      </dsp:nvSpPr>
      <dsp:spPr>
        <a:xfrm>
          <a:off x="0" y="2699480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2C9BE-3E50-48D5-A5B1-B29630E38299}">
      <dsp:nvSpPr>
        <dsp:cNvPr id="0" name=""/>
        <dsp:cNvSpPr/>
      </dsp:nvSpPr>
      <dsp:spPr>
        <a:xfrm>
          <a:off x="411480" y="2330480"/>
          <a:ext cx="5760720" cy="738000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регулятивные</a:t>
          </a:r>
          <a:endParaRPr lang="ru-RU" sz="3600" kern="1200" dirty="0"/>
        </a:p>
      </dsp:txBody>
      <dsp:txXfrm>
        <a:off x="411480" y="2330480"/>
        <a:ext cx="5760720" cy="738000"/>
      </dsp:txXfrm>
    </dsp:sp>
    <dsp:sp modelId="{201BE353-37EF-423D-ADFD-112B49262B4F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946E5-9980-4D55-9C93-42A8727ABE46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личностные</a:t>
          </a:r>
          <a:endParaRPr lang="ru-RU" sz="3600" kern="1200" dirty="0"/>
        </a:p>
      </dsp:txBody>
      <dsp:txXfrm>
        <a:off x="411480" y="3464481"/>
        <a:ext cx="5760720" cy="738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6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6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2;&#1083;&#1080;&#1087;&#1099;\&#1057;%20&#1076;&#1085;&#1105;&#1084;%20&#1088;&#1086;&#1078;&#1076;&#1077;&#1085;&#1080;&#1103;_0001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9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Технология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формирования типа правильной читательской деятельности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(технология продуктивного чтения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).Презентацию подготовила Огнева Н.А. ,учитель </a:t>
            </a:r>
            <a:r>
              <a:rPr lang="ru-RU" sz="3600" smtClean="0">
                <a:solidFill>
                  <a:schemeClr val="bg1">
                    <a:lumMod val="50000"/>
                  </a:schemeClr>
                </a:solidFill>
              </a:rPr>
              <a:t>начальных классов.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1)</a:t>
            </a:r>
            <a:r>
              <a:rPr lang="ru-RU" dirty="0" smtClean="0"/>
              <a:t> формируем умение высказывать своё предположение на основе работы с материалом учебника;</a:t>
            </a:r>
          </a:p>
          <a:p>
            <a:r>
              <a:rPr lang="ru-RU" b="1" dirty="0" smtClean="0"/>
              <a:t>2)</a:t>
            </a:r>
            <a:r>
              <a:rPr lang="ru-RU" dirty="0" smtClean="0"/>
              <a:t> формируем умение оценивать учебные действия в соответствии с поставленной задачей;</a:t>
            </a:r>
          </a:p>
          <a:p>
            <a:r>
              <a:rPr lang="ru-RU" b="1" dirty="0" smtClean="0"/>
              <a:t>3</a:t>
            </a:r>
            <a:r>
              <a:rPr lang="ru-RU" dirty="0" smtClean="0"/>
              <a:t>) формируем умение прогнозировать предстоящую работу (составлять план);</a:t>
            </a:r>
          </a:p>
          <a:p>
            <a:r>
              <a:rPr lang="ru-RU" b="1" dirty="0" smtClean="0"/>
              <a:t>4)</a:t>
            </a:r>
            <a:r>
              <a:rPr lang="ru-RU" dirty="0" smtClean="0"/>
              <a:t> формируем умение осуществлять познавательную и личностную рефлексию.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Регулятивные УУД:</a:t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1</a:t>
            </a:r>
            <a:r>
              <a:rPr lang="ru-RU" sz="2800" dirty="0" smtClean="0"/>
              <a:t>) формируем умение выказывать своё отношение к героям, выражать свои эмоции;</a:t>
            </a:r>
          </a:p>
          <a:p>
            <a:r>
              <a:rPr lang="ru-RU" sz="2800" b="1" dirty="0" smtClean="0"/>
              <a:t>2</a:t>
            </a:r>
            <a:r>
              <a:rPr lang="ru-RU" sz="2800" dirty="0" smtClean="0"/>
              <a:t>) формируем мотивации к обучению и целенаправленной познавательной</a:t>
            </a:r>
          </a:p>
          <a:p>
            <a:pPr>
              <a:buNone/>
            </a:pPr>
            <a:r>
              <a:rPr lang="ru-RU" sz="2800" dirty="0" smtClean="0"/>
              <a:t>   деятельности;	</a:t>
            </a:r>
          </a:p>
          <a:p>
            <a:r>
              <a:rPr lang="ru-RU" sz="2800" b="1" dirty="0" smtClean="0"/>
              <a:t>3)</a:t>
            </a:r>
            <a:r>
              <a:rPr lang="ru-RU" sz="2800" dirty="0" smtClean="0"/>
              <a:t> формируем умение оценивать поступки в соответствии с определённой ситуацией.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Личностные УУД:</a:t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900" dirty="0" smtClean="0"/>
          </a:p>
          <a:p>
            <a:r>
              <a:rPr lang="ru-RU" sz="2000" dirty="0" smtClean="0"/>
              <a:t>Антиципация (предвосхищение, предугадывание предстоящего чтения).</a:t>
            </a:r>
          </a:p>
          <a:p>
            <a:r>
              <a:rPr lang="ru-RU" sz="2000" dirty="0" smtClean="0"/>
              <a:t>Определение смысловой, тематической, эмоциональной направленности текста, выделение его героев по названию произведения, имени автора, ключевым словам, предшествующей тексту иллюстрации с опорой на читательский опыт.</a:t>
            </a:r>
          </a:p>
          <a:p>
            <a:r>
              <a:rPr lang="ru-RU" sz="2000" dirty="0" smtClean="0"/>
              <a:t>Постановка целей урока с учетом общей (учебной, мотивационной, эмоциональной,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ru-RU" sz="2000" dirty="0" smtClean="0"/>
              <a:t>психологической) готовности учащихся к работе. 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I этап.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Работа с текстом до чтения. </a:t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Пользователь\AppData\Local\Microsoft\Windows\Temporary Internet Files\Content.IE5\2NLBOWET\MC9002508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594" y="5000636"/>
            <a:ext cx="2644494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4755983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Первичное чтение текста.</a:t>
            </a:r>
          </a:p>
          <a:p>
            <a:r>
              <a:rPr lang="ru-RU" sz="1800" dirty="0" smtClean="0"/>
              <a:t>Самостоятельное чтение в классе или чтение-слушание, или комбинированное чтение в соответствии с особенностями текста, возрастными и индивидуальными возможностями учащихся.</a:t>
            </a:r>
          </a:p>
          <a:p>
            <a:r>
              <a:rPr lang="ru-RU" sz="1800" dirty="0" smtClean="0"/>
              <a:t>Выявление первичного восприятия. </a:t>
            </a:r>
          </a:p>
          <a:p>
            <a:r>
              <a:rPr lang="ru-RU" sz="1800" dirty="0" smtClean="0"/>
              <a:t>Выявление совпадений первоначальных предположений учащихся с содержанием, эмоциональной окраской прочитанного текста.</a:t>
            </a:r>
          </a:p>
          <a:p>
            <a:r>
              <a:rPr lang="ru-RU" sz="1800" dirty="0" err="1" smtClean="0"/>
              <a:t>Перечитывание</a:t>
            </a:r>
            <a:r>
              <a:rPr lang="ru-RU" sz="1800" dirty="0" smtClean="0"/>
              <a:t> текста.</a:t>
            </a:r>
          </a:p>
          <a:p>
            <a:r>
              <a:rPr lang="ru-RU" sz="1800" dirty="0" smtClean="0"/>
              <a:t>Медленное «вдумчивое» повторное чтение. Анализ текста.</a:t>
            </a:r>
          </a:p>
          <a:p>
            <a:r>
              <a:rPr lang="ru-RU" sz="1800" dirty="0" smtClean="0"/>
              <a:t>Постановка уточняющего вопроса к каждой смысловой части. </a:t>
            </a:r>
          </a:p>
          <a:p>
            <a:r>
              <a:rPr lang="ru-RU" sz="1800" dirty="0" smtClean="0"/>
              <a:t>Беседа по содержанию текста.</a:t>
            </a:r>
          </a:p>
          <a:p>
            <a:r>
              <a:rPr lang="ru-RU" sz="1800" dirty="0" smtClean="0"/>
              <a:t>Обобщение прочитанного. Постановка к тексту обобщающих вопросов.</a:t>
            </a:r>
          </a:p>
          <a:p>
            <a:r>
              <a:rPr lang="ru-RU" sz="1800" dirty="0" smtClean="0"/>
              <a:t>Обращение к отдельным фрагментам текста. </a:t>
            </a:r>
          </a:p>
          <a:p>
            <a:r>
              <a:rPr lang="ru-RU" sz="1800" dirty="0" smtClean="0"/>
              <a:t>Выразительное чтение. 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II этап.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Работа с текстом во время чтения.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Концептуальная беседа по тексту.</a:t>
            </a:r>
          </a:p>
          <a:p>
            <a:r>
              <a:rPr lang="ru-RU" sz="2200" dirty="0" smtClean="0"/>
              <a:t>Коллективное обсуждение прочитанного, дискуссия. Соотнесение читательских интерпретаций произведения с авторской позицией. Выявление и формулирование основной идеи текста или совокупности его главных смыслов.</a:t>
            </a:r>
          </a:p>
          <a:p>
            <a:r>
              <a:rPr lang="ru-RU" sz="2200" dirty="0" smtClean="0"/>
              <a:t>Знакомство с писателем. Рассказ о писателе. Беседа о личности писателя. Работа с материалами учебника, дополнительными источниками. </a:t>
            </a:r>
          </a:p>
          <a:p>
            <a:r>
              <a:rPr lang="ru-RU" sz="2200" dirty="0" smtClean="0"/>
              <a:t>Работа с заглавием, иллюстрациями. Обсуждение смысла заглавия. Обращение учащихся к готовым иллюстрациям. Соотнесение видения художника с читательским представлением. </a:t>
            </a:r>
          </a:p>
          <a:p>
            <a:r>
              <a:rPr lang="ru-RU" sz="2200" dirty="0" smtClean="0"/>
              <a:t>Творческие задания, опирающиеся на какую-либо сферу читательской деятельности учащихся.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III этап.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Работа с текстом после чтения. </a:t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91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Качество знаний по литературному чтению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789040"/>
            <a:ext cx="7884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2009-2010уч.г. ЕГЭ по литературе. </a:t>
            </a:r>
            <a:r>
              <a:rPr lang="ru-RU" dirty="0" err="1" smtClean="0"/>
              <a:t>Графцова</a:t>
            </a:r>
            <a:r>
              <a:rPr lang="ru-RU" dirty="0" smtClean="0"/>
              <a:t> Ю.-</a:t>
            </a:r>
            <a:r>
              <a:rPr lang="ru-RU" dirty="0" smtClean="0">
                <a:solidFill>
                  <a:srgbClr val="FF0000"/>
                </a:solidFill>
              </a:rPr>
              <a:t>94 б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2010-2011уч.г. Республиканская историко-литературная экспедиция «История государственной символики России и Республики Коми». </a:t>
            </a:r>
          </a:p>
          <a:p>
            <a:r>
              <a:rPr lang="ru-RU" dirty="0" err="1" smtClean="0"/>
              <a:t>Чудинова</a:t>
            </a:r>
            <a:r>
              <a:rPr lang="ru-RU" dirty="0" smtClean="0"/>
              <a:t> Г., Григорьева Ю., Полозова </a:t>
            </a:r>
            <a:r>
              <a:rPr lang="en-US" dirty="0" smtClean="0"/>
              <a:t>C. </a:t>
            </a:r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ru-RU" dirty="0" smtClean="0">
                <a:solidFill>
                  <a:srgbClr val="FF0000"/>
                </a:solidFill>
              </a:rPr>
              <a:t>место</a:t>
            </a:r>
            <a:r>
              <a:rPr lang="ru-RU" dirty="0" smtClean="0"/>
              <a:t>.  Республиканская литературная викторина к 200-летию Бородино «Недаром помнит вся Россия…» </a:t>
            </a:r>
            <a:r>
              <a:rPr lang="ru-RU" dirty="0" err="1" smtClean="0"/>
              <a:t>Бушила</a:t>
            </a:r>
            <a:r>
              <a:rPr lang="ru-RU" dirty="0" smtClean="0"/>
              <a:t> А., </a:t>
            </a:r>
            <a:r>
              <a:rPr lang="ru-RU" dirty="0" err="1" smtClean="0"/>
              <a:t>Совершаев</a:t>
            </a:r>
            <a:r>
              <a:rPr lang="ru-RU" dirty="0" smtClean="0"/>
              <a:t> Д.</a:t>
            </a:r>
            <a:r>
              <a:rPr lang="en-US" dirty="0" smtClean="0">
                <a:solidFill>
                  <a:srgbClr val="FF0000"/>
                </a:solidFill>
              </a:rPr>
              <a:t> II </a:t>
            </a:r>
            <a:r>
              <a:rPr lang="ru-RU" dirty="0" smtClean="0">
                <a:solidFill>
                  <a:srgbClr val="FF0000"/>
                </a:solidFill>
              </a:rPr>
              <a:t>место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50"/>
            <a:ext cx="47815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MC90044211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 днём рождения_0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713" y="0"/>
            <a:ext cx="4840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MC90044211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 descr="MC90044211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6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56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3" name="Picture 15" descr="MC90044211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Литература</a:t>
            </a:r>
            <a:r>
              <a:rPr lang="ru-RU" sz="3600" dirty="0" smtClean="0"/>
              <a:t> –</a:t>
            </a:r>
          </a:p>
          <a:p>
            <a:pPr algn="ctr">
              <a:buNone/>
            </a:pPr>
            <a:r>
              <a:rPr lang="ru-RU" sz="3600" dirty="0" smtClean="0"/>
              <a:t> это искусство слова,</a:t>
            </a:r>
          </a:p>
          <a:p>
            <a:pPr algn="ctr">
              <a:buNone/>
            </a:pPr>
            <a:r>
              <a:rPr lang="ru-RU" sz="3600" dirty="0" smtClean="0"/>
              <a:t> приобщение к целостному восприятию действительности, основа формирования личности.</a:t>
            </a:r>
          </a:p>
          <a:p>
            <a:pPr algn="r">
              <a:buNone/>
            </a:pPr>
            <a:r>
              <a:rPr lang="ru-RU" sz="3600" dirty="0" smtClean="0"/>
              <a:t>(Н. </a:t>
            </a:r>
            <a:r>
              <a:rPr lang="ru-RU" sz="3600" dirty="0" err="1" smtClean="0"/>
              <a:t>Светловская</a:t>
            </a:r>
            <a:r>
              <a:rPr lang="ru-RU" sz="3600" dirty="0" smtClean="0"/>
              <a:t>)</a:t>
            </a:r>
          </a:p>
        </p:txBody>
      </p:sp>
      <p:pic>
        <p:nvPicPr>
          <p:cNvPr id="4099" name="Picture 3" descr="C:\Users\Пользователь\AppData\Local\Microsoft\Windows\Temporary Internet Files\Content.IE5\JVKTQ1RB\MC9002399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653136"/>
            <a:ext cx="1765300" cy="13827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2" descr="MC90044211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7037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5" descr="MC90044212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3"/>
            <a:ext cx="8291264" cy="517058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Чтение </a:t>
            </a:r>
            <a:r>
              <a:rPr lang="ru-RU" sz="3600" dirty="0" smtClean="0"/>
              <a:t>один из источников мышления и умственного развития.</a:t>
            </a:r>
          </a:p>
          <a:p>
            <a:pPr algn="r">
              <a:buNone/>
            </a:pPr>
            <a:r>
              <a:rPr lang="ru-RU" dirty="0" smtClean="0"/>
              <a:t>(В.А.Сухомлинский)</a:t>
            </a:r>
            <a:endParaRPr lang="ru-RU" dirty="0"/>
          </a:p>
        </p:txBody>
      </p:sp>
      <p:pic>
        <p:nvPicPr>
          <p:cNvPr id="3075" name="Picture 3" descr="C:\Users\Пользователь\AppData\Local\Microsoft\Windows\Temporary Internet Files\Content.IE5\JVKTQ1RB\MP9003089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104456" cy="290923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формирование читательской компетенции обучающихся.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Цель технологии: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Picture 11" descr="C:\Users\Пользователь\AppData\Local\Microsoft\Windows\Temporary Internet Files\Content.IE5\2NLBOWET\MC9002905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58589"/>
            <a:ext cx="2592288" cy="221292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техники чтения и приёмов понимания анализа текста;</a:t>
            </a:r>
          </a:p>
          <a:p>
            <a:r>
              <a:rPr lang="ru-RU" sz="2800" dirty="0" smtClean="0"/>
              <a:t>введение обучающихся через литературу в мир человеческих отношений ;</a:t>
            </a:r>
          </a:p>
          <a:p>
            <a:r>
              <a:rPr lang="ru-RU" sz="2800" dirty="0" smtClean="0"/>
              <a:t>значительное обогащение словаря, овладение речевой и коммуникативной культурой;</a:t>
            </a:r>
          </a:p>
          <a:p>
            <a:r>
              <a:rPr lang="ru-RU" sz="2800" dirty="0" smtClean="0"/>
              <a:t>приобщение обучающихся к литературе как искусству слова, через введение элементов анализа текста.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91264" cy="574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Формирование УУД: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1) </a:t>
            </a:r>
            <a:r>
              <a:rPr lang="ru-RU" dirty="0" smtClean="0"/>
              <a:t>формируем умение извлекать информацию из схем, иллюстраций, текстов;</a:t>
            </a:r>
          </a:p>
          <a:p>
            <a:r>
              <a:rPr lang="ru-RU" b="1" dirty="0" smtClean="0"/>
              <a:t>2) </a:t>
            </a:r>
            <a:r>
              <a:rPr lang="ru-RU" dirty="0" smtClean="0"/>
              <a:t>формируем умение представлять информацию в виде схемы;</a:t>
            </a:r>
          </a:p>
          <a:p>
            <a:r>
              <a:rPr lang="ru-RU" b="1" dirty="0" smtClean="0"/>
              <a:t>3</a:t>
            </a:r>
            <a:r>
              <a:rPr lang="ru-RU" dirty="0" smtClean="0"/>
              <a:t>) формируем умение выявлять сущность, особенности объектов;</a:t>
            </a:r>
          </a:p>
          <a:p>
            <a:r>
              <a:rPr lang="ru-RU" b="1" dirty="0" smtClean="0"/>
              <a:t>4)</a:t>
            </a:r>
            <a:r>
              <a:rPr lang="ru-RU" dirty="0" smtClean="0"/>
              <a:t> формируем умение на основе анализа объектов делать выводы;</a:t>
            </a:r>
          </a:p>
          <a:p>
            <a:r>
              <a:rPr lang="ru-RU" b="1" dirty="0" smtClean="0"/>
              <a:t>5)</a:t>
            </a:r>
            <a:r>
              <a:rPr lang="ru-RU" dirty="0" smtClean="0"/>
              <a:t> формируем умение обобщать и классифицировать по признакам;</a:t>
            </a:r>
          </a:p>
          <a:p>
            <a:r>
              <a:rPr lang="ru-RU" b="1" dirty="0" smtClean="0"/>
              <a:t>6)</a:t>
            </a:r>
            <a:r>
              <a:rPr lang="ru-RU" dirty="0" smtClean="0"/>
              <a:t> формируем умение ориентироваться на развороте учебника;</a:t>
            </a:r>
          </a:p>
          <a:p>
            <a:r>
              <a:rPr lang="ru-RU" b="1" dirty="0" smtClean="0"/>
              <a:t>7)</a:t>
            </a:r>
            <a:r>
              <a:rPr lang="ru-RU" dirty="0" smtClean="0"/>
              <a:t> формируем умение находить ответы на вопросы в иллюстрации.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Познавательные УУД:</a:t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Структура урока: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1) </a:t>
            </a:r>
            <a:r>
              <a:rPr lang="ru-RU" dirty="0" smtClean="0"/>
              <a:t>формируем умение слушать и понимать других;</a:t>
            </a:r>
          </a:p>
          <a:p>
            <a:r>
              <a:rPr lang="ru-RU" b="1" dirty="0" smtClean="0"/>
              <a:t>2)</a:t>
            </a:r>
            <a:r>
              <a:rPr lang="ru-RU" dirty="0" smtClean="0"/>
              <a:t> формируем умение строить речевое высказывание в соответствии с поставленными задачами;</a:t>
            </a:r>
          </a:p>
          <a:p>
            <a:r>
              <a:rPr lang="ru-RU" b="1" dirty="0" smtClean="0"/>
              <a:t>3)</a:t>
            </a:r>
            <a:r>
              <a:rPr lang="ru-RU" dirty="0" smtClean="0"/>
              <a:t> формируем умение оформлять свои мысли в устной форме;</a:t>
            </a:r>
          </a:p>
          <a:p>
            <a:r>
              <a:rPr lang="ru-RU" b="1" dirty="0" smtClean="0"/>
              <a:t>4)</a:t>
            </a:r>
            <a:r>
              <a:rPr lang="ru-RU" dirty="0" smtClean="0"/>
              <a:t> формируем умение работать в паре.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Коммуникативные УУД:</a:t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</TotalTime>
  <Words>695</Words>
  <Application>Microsoft Office PowerPoint</Application>
  <PresentationFormat>Экран (4:3)</PresentationFormat>
  <Paragraphs>90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Технология  формирования типа правильной читательской деятельности</vt:lpstr>
      <vt:lpstr>Слайд 2</vt:lpstr>
      <vt:lpstr>Цель технологии:</vt:lpstr>
      <vt:lpstr>Задачи:</vt:lpstr>
      <vt:lpstr>Слайд 5</vt:lpstr>
      <vt:lpstr>Формирование УУД:</vt:lpstr>
      <vt:lpstr>Познавательные УУД: </vt:lpstr>
      <vt:lpstr>Структура урока:</vt:lpstr>
      <vt:lpstr>Коммуникативные УУД: </vt:lpstr>
      <vt:lpstr>Регулятивные УУД: </vt:lpstr>
      <vt:lpstr>Личностные УУД: </vt:lpstr>
      <vt:lpstr>I этап.  Работа с текстом до чтения.  </vt:lpstr>
      <vt:lpstr>II этап.  Работа с текстом во время чтения.  </vt:lpstr>
      <vt:lpstr>III этап.  Работа с текстом после чтения.  </vt:lpstr>
      <vt:lpstr>Качество знаний по литературному чтению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формирования типа правильной читательской деятельности</dc:title>
  <dc:creator>Пользователь</dc:creator>
  <cp:lastModifiedBy>user</cp:lastModifiedBy>
  <cp:revision>30</cp:revision>
  <dcterms:created xsi:type="dcterms:W3CDTF">2012-01-20T14:07:51Z</dcterms:created>
  <dcterms:modified xsi:type="dcterms:W3CDTF">2012-04-25T03:04:02Z</dcterms:modified>
</cp:coreProperties>
</file>