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B82C-D820-43F7-8EF3-B2ECD04CC0F1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8B21-E58C-4728-B033-78FD75F7F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8B21-E58C-4728-B033-78FD75F7FC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1357298"/>
            <a:ext cx="5836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Презентация на тему </a:t>
            </a:r>
          </a:p>
          <a:p>
            <a:pPr algn="ctr"/>
            <a:r>
              <a:rPr lang="ru-RU" sz="4000" b="1" dirty="0" smtClean="0"/>
              <a:t>«ВОДА»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4000504"/>
            <a:ext cx="3777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Презентацию подготовила </a:t>
            </a:r>
          </a:p>
          <a:p>
            <a:r>
              <a:rPr lang="ru-RU" dirty="0" err="1" smtClean="0"/>
              <a:t>Картавкина</a:t>
            </a:r>
            <a:r>
              <a:rPr lang="ru-RU" dirty="0" smtClean="0"/>
              <a:t> Е.А.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ГБОУ школы № 127</a:t>
            </a:r>
          </a:p>
          <a:p>
            <a:r>
              <a:rPr lang="ru-RU" dirty="0" smtClean="0"/>
              <a:t>Санкт-Петербурга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78579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И соленая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5857892"/>
            <a:ext cx="581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это в основном моря и океаны   </a:t>
            </a:r>
            <a:endParaRPr lang="ru-RU" sz="2800" b="1" dirty="0"/>
          </a:p>
        </p:txBody>
      </p:sp>
      <p:pic>
        <p:nvPicPr>
          <p:cNvPr id="4098" name="Picture 2" descr="C:\Users\Катерина\Desktop\Новая папка\Foto HR 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8644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642918"/>
            <a:ext cx="451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   Озеро Байкал     </a:t>
            </a:r>
            <a:endParaRPr lang="ru-RU" sz="3600" b="1" dirty="0"/>
          </a:p>
        </p:txBody>
      </p:sp>
      <p:pic>
        <p:nvPicPr>
          <p:cNvPr id="5123" name="Picture 3" descr="C:\Users\Катерина\Desktop\Новая папка\БАЙКАЛ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20000" cy="46910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857232"/>
            <a:ext cx="484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          Антарктида</a:t>
            </a:r>
            <a:endParaRPr lang="ru-RU" sz="4000" b="1" dirty="0"/>
          </a:p>
        </p:txBody>
      </p:sp>
      <p:pic>
        <p:nvPicPr>
          <p:cNvPr id="6146" name="Picture 2" descr="C:\Users\Катерина\Desktop\Новая папка\АНТАРКТИ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31000" cy="447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71480"/>
            <a:ext cx="3728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Тихий океан</a:t>
            </a:r>
            <a:endParaRPr lang="ru-RU" sz="4000" b="1" dirty="0"/>
          </a:p>
        </p:txBody>
      </p:sp>
      <p:pic>
        <p:nvPicPr>
          <p:cNvPr id="7170" name="Picture 2" descr="C:\Users\Катерина\Desktop\Новая папка\ТИХИЙ ОКЕАН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210309" cy="46577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 Планета Земля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43644"/>
            <a:ext cx="965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Вода занимает ¾  поверхности земного шара</a:t>
            </a:r>
            <a:endParaRPr lang="ru-RU" sz="2800" b="1" dirty="0"/>
          </a:p>
        </p:txBody>
      </p:sp>
      <p:pic>
        <p:nvPicPr>
          <p:cNvPr id="2050" name="Picture 2" descr="C:\Users\Катерина\Desktop\Новая папка\earth_pl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072098" cy="4170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Вода на планете существует</a:t>
            </a:r>
          </a:p>
          <a:p>
            <a:pPr algn="ctr"/>
            <a:r>
              <a:rPr lang="ru-RU" sz="4000" b="1" dirty="0" smtClean="0"/>
              <a:t> в трех состояниях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Твердое – снег, лед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4000504"/>
            <a:ext cx="3600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Газообразное - пар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235743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Жидкое - вода</a:t>
            </a:r>
            <a:endParaRPr lang="ru-RU" sz="2800" b="1" dirty="0"/>
          </a:p>
        </p:txBody>
      </p:sp>
      <p:pic>
        <p:nvPicPr>
          <p:cNvPr id="3075" name="Picture 3" descr="C:\Users\Катерина\Desktop\Новая папка\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2143108" cy="2453235"/>
          </a:xfrm>
          <a:prstGeom prst="rect">
            <a:avLst/>
          </a:prstGeom>
          <a:noFill/>
        </p:spPr>
      </p:pic>
      <p:pic>
        <p:nvPicPr>
          <p:cNvPr id="3076" name="Picture 4" descr="C:\Users\Катерина\Desktop\Новая папка\slide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00636"/>
            <a:ext cx="5214974" cy="1643074"/>
          </a:xfrm>
          <a:prstGeom prst="rect">
            <a:avLst/>
          </a:prstGeom>
          <a:noFill/>
        </p:spPr>
      </p:pic>
      <p:pic>
        <p:nvPicPr>
          <p:cNvPr id="3077" name="Picture 5" descr="C:\Users\Катерина\Desktop\Новая папка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714488"/>
            <a:ext cx="217191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Тело медузы на 90 – 95 % состоит из воды</a:t>
            </a:r>
            <a:endParaRPr lang="ru-RU" sz="2800" b="1" dirty="0"/>
          </a:p>
        </p:txBody>
      </p:sp>
      <p:pic>
        <p:nvPicPr>
          <p:cNvPr id="4098" name="Picture 2" descr="C:\Users\Катерина\Desktop\Новая папка\1256893661_jell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2357454" cy="2285996"/>
          </a:xfrm>
          <a:prstGeom prst="rect">
            <a:avLst/>
          </a:prstGeom>
          <a:noFill/>
        </p:spPr>
      </p:pic>
      <p:pic>
        <p:nvPicPr>
          <p:cNvPr id="4099" name="Picture 3" descr="C:\Users\Катерина\Desktop\Новая папка\mota_ru_1080537-16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286016" cy="2286016"/>
          </a:xfrm>
          <a:prstGeom prst="rect">
            <a:avLst/>
          </a:prstGeom>
          <a:noFill/>
        </p:spPr>
      </p:pic>
      <p:pic>
        <p:nvPicPr>
          <p:cNvPr id="4100" name="Picture 4" descr="C:\Users\Катерина\Desktop\Новая папка\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71942"/>
            <a:ext cx="2428892" cy="2357454"/>
          </a:xfrm>
          <a:prstGeom prst="rect">
            <a:avLst/>
          </a:prstGeom>
          <a:noFill/>
        </p:spPr>
      </p:pic>
      <p:pic>
        <p:nvPicPr>
          <p:cNvPr id="4101" name="Picture 5" descr="C:\Users\Катерина\Desktop\Новая папка\p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357298"/>
            <a:ext cx="2309911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9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Вода содержится в ягодах, фруктах, овощах</a:t>
            </a:r>
            <a:endParaRPr lang="ru-RU" sz="2800" b="1" dirty="0"/>
          </a:p>
        </p:txBody>
      </p:sp>
      <p:pic>
        <p:nvPicPr>
          <p:cNvPr id="5123" name="Picture 3" descr="C:\Users\Катерина\Desktop\Новая папка\2.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747614" cy="3978427"/>
          </a:xfrm>
          <a:prstGeom prst="rect">
            <a:avLst/>
          </a:prstGeom>
          <a:noFill/>
        </p:spPr>
      </p:pic>
      <p:pic>
        <p:nvPicPr>
          <p:cNvPr id="5124" name="Picture 4" descr="C:\Users\Катерина\Desktop\Новая папка\fruktovaja-korzina-prijatnyj-sjurpr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071802" cy="2714620"/>
          </a:xfrm>
          <a:prstGeom prst="rect">
            <a:avLst/>
          </a:prstGeom>
          <a:noFill/>
        </p:spPr>
      </p:pic>
      <p:pic>
        <p:nvPicPr>
          <p:cNvPr id="5125" name="Picture 5" descr="C:\Users\Катерина\Desktop\Новая папка\0_4611b_d87672e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2530" y="1071547"/>
            <a:ext cx="351858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503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Тело человека на 2/3 из вод</a:t>
            </a:r>
            <a:endParaRPr lang="ru-RU" sz="2800" b="1" dirty="0"/>
          </a:p>
        </p:txBody>
      </p:sp>
      <p:pic>
        <p:nvPicPr>
          <p:cNvPr id="6146" name="Picture 2" descr="C:\Users\Катерина\Desktop\Новая папка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392909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Вода в жизни человека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16" y="607220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 воде люди перевозят грузы</a:t>
            </a:r>
            <a:endParaRPr lang="ru-RU" sz="2800" b="1" dirty="0"/>
          </a:p>
        </p:txBody>
      </p:sp>
      <p:pic>
        <p:nvPicPr>
          <p:cNvPr id="1026" name="Picture 2" descr="C:\Users\Катерина\Desktop\Новая папка\cargo-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04844" cy="3595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57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Вода в жизни человека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150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 помощью воды человек добывает электричество</a:t>
            </a:r>
            <a:endParaRPr lang="ru-RU" sz="2800" b="1" dirty="0"/>
          </a:p>
        </p:txBody>
      </p:sp>
      <p:pic>
        <p:nvPicPr>
          <p:cNvPr id="2050" name="Picture 2" descr="C:\Users\Катерина\Desktop\Новая папка\medium_2106_79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4422"/>
            <a:ext cx="6096000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Вода бывает пресная 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6000768"/>
            <a:ext cx="53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</a:t>
            </a:r>
            <a:r>
              <a:rPr lang="ru-RU" sz="2800" b="1" dirty="0" smtClean="0"/>
              <a:t>то в основном реки и озера</a:t>
            </a:r>
            <a:endParaRPr lang="ru-RU" sz="2800" b="1" dirty="0"/>
          </a:p>
        </p:txBody>
      </p:sp>
      <p:pic>
        <p:nvPicPr>
          <p:cNvPr id="3076" name="Picture 4" descr="C:\Users\Катерина\Desktop\Новая папка\88108fb44a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667388" cy="4250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120</Words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Катерина</cp:lastModifiedBy>
  <cp:revision>7</cp:revision>
  <dcterms:created xsi:type="dcterms:W3CDTF">2013-10-04T13:27:35Z</dcterms:created>
  <dcterms:modified xsi:type="dcterms:W3CDTF">2013-10-10T18:21:53Z</dcterms:modified>
</cp:coreProperties>
</file>