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8"/>
  </p:notesMasterIdLst>
  <p:sldIdLst>
    <p:sldId id="256" r:id="rId2"/>
    <p:sldId id="259" r:id="rId3"/>
    <p:sldId id="261" r:id="rId4"/>
    <p:sldId id="277" r:id="rId5"/>
    <p:sldId id="281" r:id="rId6"/>
    <p:sldId id="28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7BF8C-E501-4967-B570-85A8C79F888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20448-B5EC-45A7-8DE9-82B26AC49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0579B3-3687-455F-BF66-69B71CC000B4}" type="slidenum">
              <a:rPr lang="ru-RU"/>
              <a:pPr/>
              <a:t>2</a:t>
            </a:fld>
            <a:endParaRPr lang="ru-RU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67EDA-AE74-4C29-9119-41B4FCE14A92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010111-4752-4E99-B8A5-6BD2F0B823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67EDA-AE74-4C29-9119-41B4FCE14A92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010111-4752-4E99-B8A5-6BD2F0B82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67EDA-AE74-4C29-9119-41B4FCE14A92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010111-4752-4E99-B8A5-6BD2F0B82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67EDA-AE74-4C29-9119-41B4FCE14A92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010111-4752-4E99-B8A5-6BD2F0B82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67EDA-AE74-4C29-9119-41B4FCE14A92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010111-4752-4E99-B8A5-6BD2F0B823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67EDA-AE74-4C29-9119-41B4FCE14A92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010111-4752-4E99-B8A5-6BD2F0B82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67EDA-AE74-4C29-9119-41B4FCE14A92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010111-4752-4E99-B8A5-6BD2F0B82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67EDA-AE74-4C29-9119-41B4FCE14A92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010111-4752-4E99-B8A5-6BD2F0B82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67EDA-AE74-4C29-9119-41B4FCE14A92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010111-4752-4E99-B8A5-6BD2F0B823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67EDA-AE74-4C29-9119-41B4FCE14A92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010111-4752-4E99-B8A5-6BD2F0B82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67EDA-AE74-4C29-9119-41B4FCE14A92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010111-4752-4E99-B8A5-6BD2F0B823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9C67EDA-AE74-4C29-9119-41B4FCE14A92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A010111-4752-4E99-B8A5-6BD2F0B823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3547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ИГРОВЫХ ТЕХНОЛОГИЙ В НАЧАЛЬНОЙ ШКОЛЕ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D:\Уроки\Семинар фото 2013\DSCN2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14554"/>
            <a:ext cx="35242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43570" y="4286256"/>
            <a:ext cx="239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Подготовила учитель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начальных классов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Андреева Т.А.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1604" y="142852"/>
            <a:ext cx="7032646" cy="1630387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Комплект для начальной школы «ПЕРСПЕКТИВА» 1 – 4 классы:</a:t>
            </a:r>
            <a:b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русский язык, литературное чтение, математика, окружающий мир, технология, музыка</a:t>
            </a:r>
            <a:b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4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24975" y="4508500"/>
            <a:ext cx="71438" cy="1130300"/>
          </a:xfrm>
        </p:spPr>
        <p:txBody>
          <a:bodyPr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00231" y="2500305"/>
            <a:ext cx="5929355" cy="3857653"/>
            <a:chOff x="385" y="1253"/>
            <a:chExt cx="5094" cy="2954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85" y="1298"/>
              <a:ext cx="675" cy="806"/>
              <a:chOff x="476" y="2432"/>
              <a:chExt cx="687" cy="895"/>
            </a:xfrm>
          </p:grpSpPr>
          <p:pic>
            <p:nvPicPr>
              <p:cNvPr id="2054" name="Picture 7" descr="7"/>
              <p:cNvPicPr>
                <a:picLocks noChangeAspect="1" noChangeArrowheads="1"/>
              </p:cNvPicPr>
              <p:nvPr/>
            </p:nvPicPr>
            <p:blipFill>
              <a:blip r:embed="rId3">
                <a:lum bright="-20000" contrast="50000"/>
              </a:blip>
              <a:srcRect/>
              <a:stretch>
                <a:fillRect/>
              </a:stretch>
            </p:blipFill>
            <p:spPr bwMode="auto">
              <a:xfrm>
                <a:off x="567" y="2432"/>
                <a:ext cx="596" cy="8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055" name="Picture 8" descr="9"/>
              <p:cNvPicPr>
                <a:picLocks noChangeAspect="1" noChangeArrowheads="1"/>
              </p:cNvPicPr>
              <p:nvPr/>
            </p:nvPicPr>
            <p:blipFill>
              <a:blip r:embed="rId4">
                <a:lum bright="-20000" contrast="50000"/>
              </a:blip>
              <a:srcRect/>
              <a:stretch>
                <a:fillRect/>
              </a:stretch>
            </p:blipFill>
            <p:spPr bwMode="auto">
              <a:xfrm>
                <a:off x="476" y="2523"/>
                <a:ext cx="589" cy="8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pic>
          <p:nvPicPr>
            <p:cNvPr id="2056" name="Picture 9" descr="12"/>
            <p:cNvPicPr>
              <a:picLocks noChangeAspect="1" noChangeArrowheads="1"/>
            </p:cNvPicPr>
            <p:nvPr/>
          </p:nvPicPr>
          <p:blipFill>
            <a:blip r:embed="rId5">
              <a:lum bright="-20000" contrast="50000"/>
            </a:blip>
            <a:srcRect/>
            <a:stretch>
              <a:fillRect/>
            </a:stretch>
          </p:blipFill>
          <p:spPr bwMode="auto">
            <a:xfrm>
              <a:off x="703" y="1933"/>
              <a:ext cx="576" cy="7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541" y="1253"/>
              <a:ext cx="677" cy="812"/>
              <a:chOff x="1882" y="2432"/>
              <a:chExt cx="689" cy="902"/>
            </a:xfrm>
          </p:grpSpPr>
          <p:pic>
            <p:nvPicPr>
              <p:cNvPr id="2058" name="Picture 11" descr="8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20000" contrast="50000"/>
              </a:blip>
              <a:srcRect/>
              <a:stretch>
                <a:fillRect/>
              </a:stretch>
            </p:blipFill>
            <p:spPr bwMode="auto">
              <a:xfrm>
                <a:off x="1973" y="2432"/>
                <a:ext cx="598" cy="81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059" name="Picture 12" descr="8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10000" contrast="40000"/>
              </a:blip>
              <a:srcRect/>
              <a:stretch>
                <a:fillRect/>
              </a:stretch>
            </p:blipFill>
            <p:spPr bwMode="auto">
              <a:xfrm>
                <a:off x="1882" y="2523"/>
                <a:ext cx="598" cy="81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742" y="1253"/>
              <a:ext cx="687" cy="813"/>
              <a:chOff x="2635" y="2432"/>
              <a:chExt cx="699" cy="903"/>
            </a:xfrm>
          </p:grpSpPr>
          <p:pic>
            <p:nvPicPr>
              <p:cNvPr id="2061" name="Picture 14" descr="okrmir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742" y="2432"/>
                <a:ext cx="592" cy="7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062" name="Picture 15" descr="11&amp;14"/>
              <p:cNvPicPr>
                <a:picLocks noChangeAspect="1" noChangeArrowheads="1"/>
              </p:cNvPicPr>
              <p:nvPr/>
            </p:nvPicPr>
            <p:blipFill>
              <a:blip r:embed="rId8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2635" y="2523"/>
                <a:ext cx="588" cy="8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pic>
          <p:nvPicPr>
            <p:cNvPr id="2063" name="Picture 16" descr="технология_учебник_1класс"/>
            <p:cNvPicPr>
              <a:picLocks noChangeAspect="1" noChangeArrowheads="1"/>
            </p:cNvPicPr>
            <p:nvPr/>
          </p:nvPicPr>
          <p:blipFill>
            <a:blip r:embed="rId9">
              <a:lum bright="-14000" contrast="42000"/>
            </a:blip>
            <a:srcRect/>
            <a:stretch>
              <a:fillRect/>
            </a:stretch>
          </p:blipFill>
          <p:spPr bwMode="auto">
            <a:xfrm>
              <a:off x="4921" y="2840"/>
              <a:ext cx="558" cy="7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884" y="2614"/>
              <a:ext cx="742" cy="957"/>
              <a:chOff x="884" y="3067"/>
              <a:chExt cx="742" cy="957"/>
            </a:xfrm>
          </p:grpSpPr>
          <p:pic>
            <p:nvPicPr>
              <p:cNvPr id="2065" name="Picture 18"/>
              <p:cNvPicPr>
                <a:picLocks noChangeAspect="1" noChangeArrowheads="1"/>
              </p:cNvPicPr>
              <p:nvPr/>
            </p:nvPicPr>
            <p:blipFill>
              <a:blip r:embed="rId10">
                <a:lum bright="-30000" contrast="50000"/>
              </a:blip>
              <a:srcRect/>
              <a:stretch>
                <a:fillRect/>
              </a:stretch>
            </p:blipFill>
            <p:spPr bwMode="auto">
              <a:xfrm>
                <a:off x="884" y="3067"/>
                <a:ext cx="589" cy="76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066" name="Picture 19"/>
              <p:cNvPicPr>
                <a:picLocks noChangeAspect="1" noChangeArrowheads="1"/>
              </p:cNvPicPr>
              <p:nvPr/>
            </p:nvPicPr>
            <p:blipFill>
              <a:blip r:embed="rId11">
                <a:lum bright="-30000" contrast="50000"/>
              </a:blip>
              <a:srcRect/>
              <a:stretch>
                <a:fillRect/>
              </a:stretch>
            </p:blipFill>
            <p:spPr bwMode="auto">
              <a:xfrm>
                <a:off x="1066" y="3294"/>
                <a:ext cx="560" cy="73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1429" y="3249"/>
              <a:ext cx="739" cy="958"/>
              <a:chOff x="2202" y="2840"/>
              <a:chExt cx="739" cy="958"/>
            </a:xfrm>
          </p:grpSpPr>
          <p:pic>
            <p:nvPicPr>
              <p:cNvPr id="2068" name="Picture 21"/>
              <p:cNvPicPr>
                <a:picLocks noChangeAspect="1" noChangeArrowheads="1"/>
              </p:cNvPicPr>
              <p:nvPr/>
            </p:nvPicPr>
            <p:blipFill>
              <a:blip r:embed="rId12">
                <a:lum bright="-30000" contrast="50000"/>
              </a:blip>
              <a:srcRect/>
              <a:stretch>
                <a:fillRect/>
              </a:stretch>
            </p:blipFill>
            <p:spPr bwMode="auto">
              <a:xfrm>
                <a:off x="2202" y="2840"/>
                <a:ext cx="560" cy="73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069" name="Picture 22"/>
              <p:cNvPicPr>
                <a:picLocks noChangeAspect="1" noChangeArrowheads="1"/>
              </p:cNvPicPr>
              <p:nvPr/>
            </p:nvPicPr>
            <p:blipFill>
              <a:blip r:embed="rId13">
                <a:lum bright="-30000" contrast="50000"/>
              </a:blip>
              <a:srcRect/>
              <a:stretch>
                <a:fillRect/>
              </a:stretch>
            </p:blipFill>
            <p:spPr bwMode="auto">
              <a:xfrm>
                <a:off x="2381" y="3067"/>
                <a:ext cx="560" cy="73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429" y="1298"/>
              <a:ext cx="755" cy="953"/>
              <a:chOff x="2320" y="1706"/>
              <a:chExt cx="755" cy="953"/>
            </a:xfrm>
          </p:grpSpPr>
          <p:pic>
            <p:nvPicPr>
              <p:cNvPr id="2071" name="Picture 24"/>
              <p:cNvPicPr>
                <a:picLocks noChangeAspect="1" noChangeArrowheads="1"/>
              </p:cNvPicPr>
              <p:nvPr/>
            </p:nvPicPr>
            <p:blipFill>
              <a:blip r:embed="rId14">
                <a:lum bright="-30000" contrast="50000"/>
              </a:blip>
              <a:srcRect/>
              <a:stretch>
                <a:fillRect/>
              </a:stretch>
            </p:blipFill>
            <p:spPr bwMode="auto">
              <a:xfrm>
                <a:off x="2320" y="1706"/>
                <a:ext cx="560" cy="7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072" name="Picture 25" descr="литературное_чтение_учебник_1часть_1класс"/>
              <p:cNvPicPr>
                <a:picLocks noChangeAspect="1" noChangeArrowheads="1"/>
              </p:cNvPicPr>
              <p:nvPr/>
            </p:nvPicPr>
            <p:blipFill>
              <a:blip r:embed="rId15">
                <a:lum bright="-30000" contrast="50000"/>
              </a:blip>
              <a:srcRect/>
              <a:stretch>
                <a:fillRect/>
              </a:stretch>
            </p:blipFill>
            <p:spPr bwMode="auto">
              <a:xfrm>
                <a:off x="2517" y="1933"/>
                <a:ext cx="558" cy="7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837" y="2160"/>
              <a:ext cx="830" cy="911"/>
              <a:chOff x="2603" y="2160"/>
              <a:chExt cx="830" cy="911"/>
            </a:xfrm>
          </p:grpSpPr>
          <p:pic>
            <p:nvPicPr>
              <p:cNvPr id="2074" name="Picture 27"/>
              <p:cNvPicPr>
                <a:picLocks noChangeAspect="1" noChangeArrowheads="1"/>
              </p:cNvPicPr>
              <p:nvPr/>
            </p:nvPicPr>
            <p:blipFill>
              <a:blip r:embed="rId16" cstate="print">
                <a:lum bright="-30000" contrast="50000"/>
              </a:blip>
              <a:srcRect/>
              <a:stretch>
                <a:fillRect/>
              </a:stretch>
            </p:blipFill>
            <p:spPr bwMode="auto">
              <a:xfrm>
                <a:off x="2880" y="2160"/>
                <a:ext cx="553" cy="73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075" name="Picture 28"/>
              <p:cNvPicPr>
                <a:picLocks noChangeAspect="1" noChangeArrowheads="1"/>
              </p:cNvPicPr>
              <p:nvPr/>
            </p:nvPicPr>
            <p:blipFill>
              <a:blip r:embed="rId16" cstate="print">
                <a:lum bright="-30000" contrast="50000"/>
              </a:blip>
              <a:srcRect/>
              <a:stretch>
                <a:fillRect/>
              </a:stretch>
            </p:blipFill>
            <p:spPr bwMode="auto">
              <a:xfrm>
                <a:off x="2603" y="2341"/>
                <a:ext cx="553" cy="73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880" y="2024"/>
              <a:ext cx="850" cy="993"/>
              <a:chOff x="3243" y="2251"/>
              <a:chExt cx="850" cy="993"/>
            </a:xfrm>
          </p:grpSpPr>
          <p:pic>
            <p:nvPicPr>
              <p:cNvPr id="2077" name="Picture 30"/>
              <p:cNvPicPr>
                <a:picLocks noChangeAspect="1" noChangeArrowheads="1"/>
              </p:cNvPicPr>
              <p:nvPr/>
            </p:nvPicPr>
            <p:blipFill>
              <a:blip r:embed="rId17">
                <a:lum bright="-30000" contrast="50000"/>
              </a:blip>
              <a:srcRect/>
              <a:stretch>
                <a:fillRect/>
              </a:stretch>
            </p:blipFill>
            <p:spPr bwMode="auto">
              <a:xfrm>
                <a:off x="3243" y="2251"/>
                <a:ext cx="578" cy="76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078" name="Picture 31"/>
              <p:cNvPicPr>
                <a:picLocks noChangeAspect="1" noChangeArrowheads="1"/>
              </p:cNvPicPr>
              <p:nvPr/>
            </p:nvPicPr>
            <p:blipFill>
              <a:blip r:embed="rId18">
                <a:lum bright="-30000" contrast="50000"/>
              </a:blip>
              <a:srcRect/>
              <a:stretch>
                <a:fillRect/>
              </a:stretch>
            </p:blipFill>
            <p:spPr bwMode="auto">
              <a:xfrm>
                <a:off x="3515" y="2478"/>
                <a:ext cx="578" cy="76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11" name="Group 32"/>
            <p:cNvGrpSpPr>
              <a:grpSpLocks/>
            </p:cNvGrpSpPr>
            <p:nvPr/>
          </p:nvGrpSpPr>
          <p:grpSpPr bwMode="auto">
            <a:xfrm>
              <a:off x="3243" y="2931"/>
              <a:ext cx="810" cy="948"/>
              <a:chOff x="3515" y="3203"/>
              <a:chExt cx="810" cy="948"/>
            </a:xfrm>
          </p:grpSpPr>
          <p:pic>
            <p:nvPicPr>
              <p:cNvPr id="2080" name="Picture 33"/>
              <p:cNvPicPr>
                <a:picLocks noChangeAspect="1" noChangeArrowheads="1"/>
              </p:cNvPicPr>
              <p:nvPr/>
            </p:nvPicPr>
            <p:blipFill>
              <a:blip r:embed="rId19" cstate="print">
                <a:lum bright="-30000" contrast="50000"/>
              </a:blip>
              <a:srcRect/>
              <a:stretch>
                <a:fillRect/>
              </a:stretch>
            </p:blipFill>
            <p:spPr bwMode="auto">
              <a:xfrm>
                <a:off x="3515" y="3203"/>
                <a:ext cx="583" cy="76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081" name="Picture 34"/>
              <p:cNvPicPr>
                <a:picLocks noChangeAspect="1" noChangeArrowheads="1"/>
              </p:cNvPicPr>
              <p:nvPr/>
            </p:nvPicPr>
            <p:blipFill>
              <a:blip r:embed="rId19" cstate="print">
                <a:lum bright="-30000" contrast="50000"/>
              </a:blip>
              <a:srcRect/>
              <a:stretch>
                <a:fillRect/>
              </a:stretch>
            </p:blipFill>
            <p:spPr bwMode="auto">
              <a:xfrm>
                <a:off x="3742" y="3385"/>
                <a:ext cx="583" cy="76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4241" y="1675"/>
              <a:ext cx="861" cy="970"/>
              <a:chOff x="4241" y="1776"/>
              <a:chExt cx="861" cy="970"/>
            </a:xfrm>
          </p:grpSpPr>
          <p:pic>
            <p:nvPicPr>
              <p:cNvPr id="2083" name="Picture 36"/>
              <p:cNvPicPr>
                <a:picLocks noChangeAspect="1" noChangeArrowheads="1"/>
              </p:cNvPicPr>
              <p:nvPr/>
            </p:nvPicPr>
            <p:blipFill>
              <a:blip r:embed="rId20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4241" y="1776"/>
                <a:ext cx="589" cy="76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084" name="Picture 37"/>
              <p:cNvPicPr>
                <a:picLocks noChangeAspect="1" noChangeArrowheads="1"/>
              </p:cNvPicPr>
              <p:nvPr/>
            </p:nvPicPr>
            <p:blipFill>
              <a:blip r:embed="rId21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4513" y="1979"/>
                <a:ext cx="589" cy="76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pic>
          <p:nvPicPr>
            <p:cNvPr id="2085" name="Picture 38"/>
            <p:cNvPicPr>
              <a:picLocks noChangeAspect="1" noChangeArrowheads="1"/>
            </p:cNvPicPr>
            <p:nvPr/>
          </p:nvPicPr>
          <p:blipFill>
            <a:blip r:embed="rId22">
              <a:lum bright="-30000" contrast="50000"/>
            </a:blip>
            <a:srcRect/>
            <a:stretch>
              <a:fillRect/>
            </a:stretch>
          </p:blipFill>
          <p:spPr bwMode="auto">
            <a:xfrm>
              <a:off x="4468" y="3203"/>
              <a:ext cx="558" cy="73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Математика</a:t>
            </a:r>
            <a:endParaRPr lang="ru-RU" dirty="0"/>
          </a:p>
        </p:txBody>
      </p:sp>
      <p:pic>
        <p:nvPicPr>
          <p:cNvPr id="4" name="Содержимое 3" descr="D:\Уроки\фото\CIMG296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&amp;Pcy;&amp;acy;&amp;rcy;&amp;ncy;&amp;ycy;&amp;iecy; &amp;scy;&amp;ocy;&amp;gcy;&amp;lcy;&amp;acy;&amp;scy;&amp;ncy;&amp;ycy;&amp;iecy; &amp;zcy;&amp;vcy;&amp;ucy;&amp;kcy;&amp;icy; &amp;vcy; &amp;kcy;&amp;ocy;&amp;ncy;&amp;tscy;&amp;iecy; &amp;scy;&amp;lcy;&amp;ocy;&amp;vcy;&amp;acy; - &amp;ucy;&amp;rcy;&amp;ocy;&amp;kcy; &amp;pcy;&amp;rcy;&amp;iecy;&amp;zcy;&amp;iecy;&amp;ncy;&amp;tcy;&amp;acy;&amp;tscy;&amp;icy;&amp;yacy; &amp;pcy;&amp;ocy; &amp;rcy;&amp;ucy;&amp;scy;&amp;scy;&amp;kcy;&amp;ocy;&amp;mcy;&amp;ucy; &amp;yacy;&amp;zcy;&amp;ycy;&amp;kcy;&amp;ucy; 2 &amp;kcy;&amp;lcy;&amp;acy;&amp;scy;&amp;scy;&amp;acy; &amp;Ucy;&amp;rcy;&amp;ocy;&amp;kcy;&amp;icy; &amp;vcy; &amp;shcy;&amp;kcy;&amp;ocy;&amp;l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52"/>
            <a:ext cx="7358114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428604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Литературное чтение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K:\фото\CIMG03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00108"/>
            <a:ext cx="757242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Уроки\фото школа\DSCN07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52"/>
            <a:ext cx="36258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Уроки\фото школа\DSCN07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857232"/>
            <a:ext cx="35719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Уроки\фото школа\DSCN07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857496"/>
            <a:ext cx="3214710" cy="280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191</TotalTime>
  <Words>29</Words>
  <Application>Microsoft Office PowerPoint</Application>
  <PresentationFormat>Экран (4:3)</PresentationFormat>
  <Paragraphs>8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ИСПОЛЬЗОВАНИЕ ИГРОВЫХ ТЕХНОЛОГИЙ В НАЧАЛЬНОЙ ШКОЛЕ </vt:lpstr>
      <vt:lpstr>Комплект для начальной школы «ПЕРСПЕКТИВА» 1 – 4 классы: русский язык, литературное чтение, математика, окружающий мир, технология, музыка </vt:lpstr>
      <vt:lpstr>Математика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ИГРОВЫХ ТЕХНОЛОГИЙ В НАЧАЛЬНОЙ ШКОЛЕ</dc:title>
  <dc:creator>alex</dc:creator>
  <cp:lastModifiedBy>alex</cp:lastModifiedBy>
  <cp:revision>27</cp:revision>
  <dcterms:created xsi:type="dcterms:W3CDTF">2014-11-05T13:41:22Z</dcterms:created>
  <dcterms:modified xsi:type="dcterms:W3CDTF">2015-02-12T16:35:28Z</dcterms:modified>
</cp:coreProperties>
</file>