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  <p:sldMasterId id="2147483717" r:id="rId3"/>
    <p:sldMasterId id="2147483745" r:id="rId4"/>
    <p:sldMasterId id="2147483758" r:id="rId5"/>
    <p:sldMasterId id="2147483771" r:id="rId6"/>
    <p:sldMasterId id="2147483783" r:id="rId7"/>
    <p:sldMasterId id="2147483807" r:id="rId8"/>
    <p:sldMasterId id="2147483847" r:id="rId9"/>
    <p:sldMasterId id="2147483861" r:id="rId10"/>
    <p:sldMasterId id="2147483875" r:id="rId11"/>
    <p:sldMasterId id="2147483889" r:id="rId12"/>
  </p:sldMasterIdLst>
  <p:notesMasterIdLst>
    <p:notesMasterId r:id="rId42"/>
  </p:notesMasterIdLst>
  <p:sldIdLst>
    <p:sldId id="256" r:id="rId13"/>
    <p:sldId id="275" r:id="rId14"/>
    <p:sldId id="283" r:id="rId15"/>
    <p:sldId id="274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69" r:id="rId26"/>
    <p:sldId id="270" r:id="rId27"/>
    <p:sldId id="257" r:id="rId28"/>
    <p:sldId id="258" r:id="rId29"/>
    <p:sldId id="271" r:id="rId30"/>
    <p:sldId id="272" r:id="rId31"/>
    <p:sldId id="264" r:id="rId32"/>
    <p:sldId id="265" r:id="rId33"/>
    <p:sldId id="267" r:id="rId34"/>
    <p:sldId id="292" r:id="rId35"/>
    <p:sldId id="278" r:id="rId36"/>
    <p:sldId id="279" r:id="rId37"/>
    <p:sldId id="280" r:id="rId38"/>
    <p:sldId id="281" r:id="rId39"/>
    <p:sldId id="276" r:id="rId40"/>
    <p:sldId id="27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58AF2-304F-4212-B7F5-1D84635ABD52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F080-302B-4598-BE1D-A822F08C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7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F080-302B-4598-BE1D-A822F08C48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1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3384C-7CC3-4928-ADB5-EC8CB46E5568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Сравнение дробей с одинаковыми числителями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F080-302B-4598-BE1D-A822F08C48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9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F080-302B-4598-BE1D-A822F08C48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7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8A52D-7A81-4A44-8173-CB9187EE23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9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3825-FDC8-4BC8-B666-2189BE0B92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55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B296-0CEC-4A0D-B5D5-D08FA6B5E5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274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B097-5549-40F2-AD94-FCFCC7C9C5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883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A1DC-8C35-4456-A389-69D7D04E8C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161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BA3D-4887-40F1-91A0-23F083BC24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77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1AF1-57B2-4BBE-BE78-A55C389E8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568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F125-C346-49AF-BDBB-0D005BF736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248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0829-B10F-4F81-9887-FAE5818F5B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043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B12A-CAC9-4433-921D-8F2533BD21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65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1CF1-976B-4273-B002-A418B43BFA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067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933E4-88AA-4C97-B326-B2B74A035E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7D0C7-9F60-43E4-9111-93EEF77EFD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551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8F1D-514D-4D15-9F37-331826171C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767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18F0-C665-4C05-B9D7-E7394F3634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172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C083-70E5-4D64-A060-A4B83A1005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36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B296-0CEC-4A0D-B5D5-D08FA6B5E5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73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B097-5549-40F2-AD94-FCFCC7C9C5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665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A1DC-8C35-4456-A389-69D7D04E8C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498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BA3D-4887-40F1-91A0-23F083BC24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13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1AF1-57B2-4BBE-BE78-A55C389E8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579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F125-C346-49AF-BDBB-0D005BF736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17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0829-B10F-4F81-9887-FAE5818F5B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0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AF6A49-6B3A-45C0-AC29-9C42105A03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506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B12A-CAC9-4433-921D-8F2533BD21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556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1CF1-976B-4273-B002-A418B43BFA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227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933E4-88AA-4C97-B326-B2B74A035E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70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8F1D-514D-4D15-9F37-331826171C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230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18F0-C665-4C05-B9D7-E7394F3634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170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C083-70E5-4D64-A060-A4B83A1005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32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B296-0CEC-4A0D-B5D5-D08FA6B5E5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322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B097-5549-40F2-AD94-FCFCC7C9C5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863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A1DC-8C35-4456-A389-69D7D04E8C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666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BA3D-4887-40F1-91A0-23F083BC24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1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E775EF-1CA5-4C49-A661-340CC9694A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045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1AF1-57B2-4BBE-BE78-A55C389E8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522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F125-C346-49AF-BDBB-0D005BF736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18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0829-B10F-4F81-9887-FAE5818F5B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623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B12A-CAC9-4433-921D-8F2533BD21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645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1CF1-976B-4273-B002-A418B43BFA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755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933E4-88AA-4C97-B326-B2B74A035E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61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8F1D-514D-4D15-9F37-331826171C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520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18F0-C665-4C05-B9D7-E7394F3634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329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E17568-8492-465E-97FB-DD09A6B445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777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C083-70E5-4D64-A060-A4B83A1005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2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B350F-C552-48D7-BE05-6694622D5B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58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B296-0CEC-4A0D-B5D5-D08FA6B5E5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86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B097-5549-40F2-AD94-FCFCC7C9C5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344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A1DC-8C35-4456-A389-69D7D04E8C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353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BA3D-4887-40F1-91A0-23F083BC24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5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1AF1-57B2-4BBE-BE78-A55C389E8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376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F125-C346-49AF-BDBB-0D005BF736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696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0829-B10F-4F81-9887-FAE5818F5B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096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B12A-CAC9-4433-921D-8F2533BD21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64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1CF1-976B-4273-B002-A418B43BFA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624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933E4-88AA-4C97-B326-B2B74A035E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9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1F449-82E0-4719-8BE0-7ACA7D7971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721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8F1D-514D-4D15-9F37-331826171C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00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18F0-C665-4C05-B9D7-E7394F3634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5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FC16C-4AE9-40A0-9B2D-B9682082E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5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3925-DD3D-403A-BF15-DC282C172F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5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DE2F7-2675-469A-B663-E10D94D880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8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6EFA8-BE52-4EBC-B2E1-05CAB922B7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4F9D6-DF62-4BC9-8E31-E678F96B8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9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F3446-9DF0-4CE6-AF2D-BAC5A2B6A9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1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00B2-E3A5-4CAD-9DE9-ADDA9D19E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0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F547D-31C6-48B1-8096-3CF1A12975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13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322FB-D21E-4274-AC13-178D258BF2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45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383B6-2C17-462B-A280-2E96A6D640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57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BA0A84-C322-43A0-A8CE-963265263D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79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65BDA3-9BFC-40FE-9DE8-6A87C49CA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5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B350F-C552-48D7-BE05-6694622D5B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4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1F449-82E0-4719-8BE0-7ACA7D7971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20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FC16C-4AE9-40A0-9B2D-B9682082E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5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42A14-D605-472A-97D3-BF7582A633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04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3925-DD3D-403A-BF15-DC282C172F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72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DE2F7-2675-469A-B663-E10D94D880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14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6EFA8-BE52-4EBC-B2E1-05CAB922B7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0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F3446-9DF0-4CE6-AF2D-BAC5A2B6A9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4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00B2-E3A5-4CAD-9DE9-ADDA9D19E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4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F547D-31C6-48B1-8096-3CF1A12975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73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322FB-D21E-4274-AC13-178D258BF2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383B6-2C17-462B-A280-2E96A6D640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45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BA0A84-C322-43A0-A8CE-963265263D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74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65BDA3-9BFC-40FE-9DE8-6A87C49CA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4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A2F8D-4B1D-4C3A-A390-D042188C3C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4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4E0E5-66AE-480B-B873-2F71BD4A02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2972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00CDC-351B-4BCD-8533-6CB2C44738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87243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E47C6-0DE1-43D0-9A53-E0474605CF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23050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C1FC5-DC17-4C58-9222-C4DD395FA7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1460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C72EE-34E5-4B17-8576-E6A8E5E307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2354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6630-5176-40F3-96EF-CBBEEA4C7D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1640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1951-D172-49E4-BEFE-86D7FB5859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503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A4DCB-A398-4DAF-8C23-5899E64E4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3508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1CBB-4FF1-4AF9-A00E-51F257DA9E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8638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CA6CF-F57E-427F-A7C3-40F49A6423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0526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79493-A4DA-4A5C-999D-329FD0BB25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1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60B08-834D-4D3C-A327-3F6B6DA8A9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15915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0AB417-5024-4060-A981-3420E65C3C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9754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A9C6F-2E61-43A1-92CF-EDFE1E36D1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22761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A0BDC-FC02-44A0-B0BD-C41CA36ED9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19375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F2A1B-A9F4-41D7-819C-59718A37B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6654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03762-2B8C-4394-8AF0-0A07C02AC4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68019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700D8-12B6-45CF-8799-DA4BC8F0DE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06633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2D846-B519-45F9-97A5-49AB22DF42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64554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4E0E-F7D9-43DE-8E92-367F967E50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60898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F3E1C-9A4B-45A7-916D-22235A5885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4171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28BE6-41ED-4E5C-965D-F16E781109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834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E9396-4CF8-4329-802C-94BB181A72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2347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81F0-9269-4A9B-B77E-D90758571F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6695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64BE-3D09-4B1F-BC69-D1E1721F4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39110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8374BC-2C53-468F-9983-4B8B972AD1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11668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1B2EB-63DA-4275-BC80-EA406D392B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72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B2F53-5FC0-4193-8948-39530C72BD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51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17F0-F7AA-4665-A47D-62FD2D5A31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88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8FBCA-F5E0-4DD0-BFD8-7632F10C46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58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F5D24-2362-4A89-A5B1-C9BFAF03C7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1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CCE3-7041-4C82-BF05-6795CF217E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C6D8A-1E39-4ADE-AB7B-9D30398EA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006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F00E5-BC73-4169-BD7B-510CAC68C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7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3D7B6-9B49-45E4-A08A-5AE55FC807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12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378F0-33ED-4B42-AC9D-AA05F27DE2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1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6B93A-0F8D-4633-A0F5-436246A5F3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683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2149-EDBA-49A5-87C2-D4620BB55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63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1B2EB-63DA-4275-BC80-EA406D392B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816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B2F53-5FC0-4193-8948-39530C72BD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06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17F0-F7AA-4665-A47D-62FD2D5A31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16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8FBCA-F5E0-4DD0-BFD8-7632F10C46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64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F5D24-2362-4A89-A5B1-C9BFAF03C7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1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2502-513B-4135-9491-4FBF042B56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4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CCE3-7041-4C82-BF05-6795CF217E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924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F00E5-BC73-4169-BD7B-510CAC68C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15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3D7B6-9B49-45E4-A08A-5AE55FC807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640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378F0-33ED-4B42-AC9D-AA05F27DE2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932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6B93A-0F8D-4633-A0F5-436246A5F3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89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2149-EDBA-49A5-87C2-D4620BB55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99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420A-5178-4AF8-B80F-48576A38A2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06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9DD1-D3D4-49C4-B577-F09F6BDAEF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48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E7C4-5E7A-4C7A-BF9C-7F3B32D08D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46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53F5-7BC2-4042-858A-5490428F36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0258-0F93-4AAD-AD72-0EB16CAE39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820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47F16-364C-4C48-9538-2FBE9D3FC6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149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801D-E383-4692-BCBE-BE93E3F09F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86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AC16-CEBB-47C7-A224-0EE4835F28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843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72C0-00FC-4B5A-83D3-2DA062895E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543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1EBE1-0627-4C34-BBCF-EA3E6B138C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754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A65A-0D16-4C55-8EE5-7AA300228D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0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4EE6-C88D-4F4E-A369-D7CF100940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70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8DEE-0F2B-4BD6-96DA-542BF37519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11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D24E-CF4C-4F10-90B5-82F53E796D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86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C083-70E5-4D64-A060-A4B83A1005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4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FAF92A-BCA9-4A29-854A-3B222830736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2A720-A853-465C-AE98-7BCC5727EA1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10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2A720-A853-465C-AE98-7BCC5727EA1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422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98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2A720-A853-465C-AE98-7BCC5727EA1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99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456531-CFDC-4FFE-8D5C-0799676EBA2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456531-CFDC-4FFE-8D5C-0799676EBA2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FAB209-481F-4E12-AF30-9CB8D539DDF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2753D8-92F1-41A1-B5EC-FE51B66AA56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8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EE6F1-45AB-429E-99FC-3A0CAD0088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EE6F1-45AB-429E-99FC-3A0CAD0088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1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DC6F1-7F61-4320-A57D-CDE60845D69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154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2A720-A853-465C-AE98-7BCC5727EA1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032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0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9.wmf"/><Relationship Id="rId5" Type="http://schemas.openxmlformats.org/officeDocument/2006/relationships/image" Target="../media/image36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6.jpeg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slide" Target="slide20.xml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51520" y="-675456"/>
            <a:ext cx="8784976" cy="5832648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НЕСТАНДАРТНЫЕ ФОРМЫ ПРОВЕДЕНИЯ УРОКОВ</a:t>
            </a:r>
            <a:br>
              <a:rPr lang="ru-RU" sz="4000" dirty="0" smtClean="0"/>
            </a:br>
            <a:r>
              <a:rPr lang="ru-RU" sz="4000" dirty="0" smtClean="0"/>
              <a:t>КАК СРЕДСТВО АКТИВИЗАЦИИ ПОЗНАВАТЕЛЬНОЙ ДЕЯТЕЛЬНОСТИ УЧАЩИХСЯ </a:t>
            </a:r>
            <a:br>
              <a:rPr lang="ru-RU" sz="4000" dirty="0" smtClean="0"/>
            </a:br>
            <a:r>
              <a:rPr lang="ru-RU" sz="4000" dirty="0" smtClean="0"/>
              <a:t>В УСЛОВИЯХ РАЗВИВАЮЩЕГО ОБУЧЕНИЯ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957932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dirty="0" err="1" smtClean="0"/>
              <a:t>Верхушина</a:t>
            </a:r>
            <a:r>
              <a:rPr lang="ru-RU" dirty="0" smtClean="0"/>
              <a:t> Г.Г.                    СОШ №2, г.Стародуб,2012г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3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Уроки, опирающиеся на фантазию</a:t>
            </a:r>
            <a:endParaRPr lang="ru-RU" sz="2800" dirty="0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5940152" y="4719560"/>
            <a:ext cx="2160240" cy="122413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урок-</a:t>
            </a:r>
            <a:r>
              <a:rPr lang="ru-RU" sz="2400" b="1" dirty="0" err="1" smtClean="0"/>
              <a:t>путешест</a:t>
            </a:r>
            <a:r>
              <a:rPr lang="ru-RU" sz="2400" b="1" dirty="0" smtClean="0"/>
              <a:t>-</a:t>
            </a:r>
            <a:r>
              <a:rPr lang="ru-RU" sz="2400" b="1" dirty="0" err="1" smtClean="0"/>
              <a:t>вие</a:t>
            </a:r>
            <a:endParaRPr lang="ru-RU" sz="2400" b="1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835696" y="4719560"/>
            <a:ext cx="2160240" cy="122413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</a:t>
            </a:r>
            <a:r>
              <a:rPr lang="ru-RU" sz="3200" b="1" dirty="0" smtClean="0"/>
              <a:t>рок-подарок</a:t>
            </a:r>
            <a:endParaRPr lang="ru-RU" sz="3200" b="1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00192" y="2420888"/>
            <a:ext cx="2160240" cy="122413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рок-сюрприз</a:t>
            </a:r>
            <a:endParaRPr lang="ru-RU" sz="2800" b="1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112262" y="2357264"/>
            <a:ext cx="2160240" cy="122413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</a:t>
            </a:r>
            <a:r>
              <a:rPr lang="ru-RU" sz="3200" b="1" dirty="0" smtClean="0"/>
              <a:t>рок-сказка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236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Уроки, основанные на имитации деятельности учреждений и организаций</a:t>
            </a:r>
            <a:endParaRPr lang="ru-RU" sz="2800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360240" y="2447823"/>
            <a:ext cx="2592288" cy="151216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рок-суд</a:t>
            </a:r>
            <a:endParaRPr lang="ru-RU" sz="2800" b="1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23528" y="5085184"/>
            <a:ext cx="2592288" cy="151216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рок-трибунал</a:t>
            </a:r>
            <a:endParaRPr lang="ru-RU" sz="2800" b="1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278606" y="4869160"/>
            <a:ext cx="2592288" cy="151216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рок-цирк</a:t>
            </a:r>
            <a:endParaRPr lang="ru-RU" sz="2800" b="1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220072" y="2429272"/>
            <a:ext cx="2592288" cy="151216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рок-следствие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18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16" y="1124744"/>
            <a:ext cx="8252463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Перенесённые в рамки урока </a:t>
            </a:r>
          </a:p>
          <a:p>
            <a:pPr algn="ctr"/>
            <a:r>
              <a:rPr lang="ru-RU" sz="2800" dirty="0" smtClean="0"/>
              <a:t>формы внеклассной работы</a:t>
            </a:r>
            <a:endParaRPr lang="ru-RU" sz="2800" dirty="0"/>
          </a:p>
        </p:txBody>
      </p:sp>
      <p:sp>
        <p:nvSpPr>
          <p:cNvPr id="3" name="Капля 2"/>
          <p:cNvSpPr/>
          <p:nvPr/>
        </p:nvSpPr>
        <p:spPr>
          <a:xfrm>
            <a:off x="179512" y="2348880"/>
            <a:ext cx="2736304" cy="151216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</a:t>
            </a:r>
            <a:r>
              <a:rPr lang="ru-RU" sz="2800" b="1" dirty="0" err="1" smtClean="0"/>
              <a:t>театрали</a:t>
            </a:r>
            <a:r>
              <a:rPr lang="ru-RU" sz="2800" b="1" dirty="0" smtClean="0"/>
              <a:t>-</a:t>
            </a:r>
            <a:r>
              <a:rPr lang="ru-RU" sz="2800" b="1" dirty="0" err="1" smtClean="0"/>
              <a:t>зация</a:t>
            </a:r>
            <a:endParaRPr lang="ru-RU" sz="2800" b="1" dirty="0"/>
          </a:p>
        </p:txBody>
      </p:sp>
      <p:sp>
        <p:nvSpPr>
          <p:cNvPr id="4" name="Капля 3"/>
          <p:cNvSpPr/>
          <p:nvPr/>
        </p:nvSpPr>
        <p:spPr>
          <a:xfrm>
            <a:off x="2843808" y="3179357"/>
            <a:ext cx="2736304" cy="151216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рок-диспут</a:t>
            </a:r>
            <a:endParaRPr lang="ru-RU" sz="2800" b="1" dirty="0"/>
          </a:p>
        </p:txBody>
      </p:sp>
      <p:sp>
        <p:nvSpPr>
          <p:cNvPr id="5" name="Капля 4"/>
          <p:cNvSpPr/>
          <p:nvPr/>
        </p:nvSpPr>
        <p:spPr>
          <a:xfrm>
            <a:off x="640016" y="5157192"/>
            <a:ext cx="2736304" cy="151216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рок-концерт</a:t>
            </a:r>
            <a:endParaRPr lang="ru-RU" sz="2800" b="1" dirty="0"/>
          </a:p>
        </p:txBody>
      </p:sp>
      <p:sp>
        <p:nvSpPr>
          <p:cNvPr id="6" name="Капля 5"/>
          <p:cNvSpPr/>
          <p:nvPr/>
        </p:nvSpPr>
        <p:spPr>
          <a:xfrm>
            <a:off x="5465145" y="5013176"/>
            <a:ext cx="3312368" cy="151216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sz="2400" b="1" dirty="0" smtClean="0"/>
              <a:t>следствие ведут знатоки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7" name="Капля 6"/>
          <p:cNvSpPr/>
          <p:nvPr/>
        </p:nvSpPr>
        <p:spPr>
          <a:xfrm>
            <a:off x="6012160" y="2348880"/>
            <a:ext cx="3024336" cy="151216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«посидел-</a:t>
            </a:r>
            <a:r>
              <a:rPr lang="ru-RU" sz="2800" b="1" dirty="0" err="1" smtClean="0"/>
              <a:t>ки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5426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875957"/>
            <a:ext cx="6662887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Интегрированные уроки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064896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Трансформация традиционных способов организации урока</a:t>
            </a:r>
            <a:endParaRPr lang="ru-RU" sz="2800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899592" y="5229200"/>
            <a:ext cx="2592288" cy="12961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</a:t>
            </a:r>
          </a:p>
          <a:p>
            <a:pPr algn="ctr"/>
            <a:r>
              <a:rPr lang="ru-RU" sz="2800" b="1" dirty="0" smtClean="0"/>
              <a:t>зачёт</a:t>
            </a:r>
            <a:endParaRPr lang="ru-RU" sz="2800" b="1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783534" y="5293403"/>
            <a:ext cx="2592288" cy="12961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  <a:r>
              <a:rPr lang="ru-RU" sz="2000" b="1" dirty="0" smtClean="0"/>
              <a:t>елеурок</a:t>
            </a:r>
          </a:p>
          <a:p>
            <a:pPr algn="ctr"/>
            <a:r>
              <a:rPr lang="ru-RU" sz="2000" b="1" dirty="0"/>
              <a:t>б</a:t>
            </a:r>
            <a:r>
              <a:rPr lang="ru-RU" sz="2000" b="1" dirty="0" smtClean="0"/>
              <a:t>ез телевидения</a:t>
            </a:r>
            <a:endParaRPr lang="ru-RU" sz="2000" b="1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83568" y="3140968"/>
            <a:ext cx="2592288" cy="12961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арный опрос</a:t>
            </a:r>
            <a:endParaRPr lang="ru-RU" sz="2800" b="1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940152" y="3212976"/>
            <a:ext cx="2592288" cy="12961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экспресс-</a:t>
            </a:r>
          </a:p>
          <a:p>
            <a:pPr algn="ctr"/>
            <a:r>
              <a:rPr lang="ru-RU" sz="2800" b="1" dirty="0" smtClean="0"/>
              <a:t>опрос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205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2297113" y="2943225"/>
            <a:ext cx="1728787" cy="706438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3540125" y="2205038"/>
            <a:ext cx="1782763" cy="706437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4027489" y="1504951"/>
            <a:ext cx="2995612" cy="1616075"/>
            <a:chOff x="2113" y="788"/>
            <a:chExt cx="1887" cy="1018"/>
          </a:xfrm>
        </p:grpSpPr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 rot="203311">
              <a:off x="2634" y="788"/>
              <a:ext cx="544" cy="365"/>
              <a:chOff x="1888" y="3216"/>
              <a:chExt cx="848" cy="768"/>
            </a:xfrm>
          </p:grpSpPr>
          <p:grpSp>
            <p:nvGrpSpPr>
              <p:cNvPr id="27655" name="Group 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656" name="Freeform 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7" name="Freeform 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8" name="Freeform 1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1" name="Group 13"/>
            <p:cNvGrpSpPr>
              <a:grpSpLocks/>
            </p:cNvGrpSpPr>
            <p:nvPr/>
          </p:nvGrpSpPr>
          <p:grpSpPr bwMode="auto">
            <a:xfrm rot="203311">
              <a:off x="2365" y="953"/>
              <a:ext cx="545" cy="365"/>
              <a:chOff x="1888" y="3216"/>
              <a:chExt cx="848" cy="768"/>
            </a:xfrm>
          </p:grpSpPr>
          <p:grpSp>
            <p:nvGrpSpPr>
              <p:cNvPr id="27662" name="Group 1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663" name="Freeform 1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4" name="Freeform 1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5" name="Freeform 1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8" name="Group 20"/>
            <p:cNvGrpSpPr>
              <a:grpSpLocks/>
            </p:cNvGrpSpPr>
            <p:nvPr/>
          </p:nvGrpSpPr>
          <p:grpSpPr bwMode="auto">
            <a:xfrm rot="203311">
              <a:off x="2914" y="898"/>
              <a:ext cx="544" cy="365"/>
              <a:chOff x="1888" y="3216"/>
              <a:chExt cx="848" cy="768"/>
            </a:xfrm>
          </p:grpSpPr>
          <p:grpSp>
            <p:nvGrpSpPr>
              <p:cNvPr id="27669" name="Group 2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670" name="Freeform 2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1" name="Freeform 2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2" name="Freeform 2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75" name="Group 27"/>
            <p:cNvGrpSpPr>
              <a:grpSpLocks/>
            </p:cNvGrpSpPr>
            <p:nvPr/>
          </p:nvGrpSpPr>
          <p:grpSpPr bwMode="auto">
            <a:xfrm rot="203311">
              <a:off x="2646" y="1063"/>
              <a:ext cx="544" cy="365"/>
              <a:chOff x="1888" y="3216"/>
              <a:chExt cx="848" cy="768"/>
            </a:xfrm>
          </p:grpSpPr>
          <p:grpSp>
            <p:nvGrpSpPr>
              <p:cNvPr id="27676" name="Group 2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677" name="Freeform 2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" name="Freeform 3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9" name="Freeform 3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82" name="Group 34"/>
            <p:cNvGrpSpPr>
              <a:grpSpLocks/>
            </p:cNvGrpSpPr>
            <p:nvPr/>
          </p:nvGrpSpPr>
          <p:grpSpPr bwMode="auto">
            <a:xfrm rot="203311">
              <a:off x="3175" y="1007"/>
              <a:ext cx="544" cy="366"/>
              <a:chOff x="1888" y="3216"/>
              <a:chExt cx="848" cy="768"/>
            </a:xfrm>
          </p:grpSpPr>
          <p:grpSp>
            <p:nvGrpSpPr>
              <p:cNvPr id="27683" name="Group 3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684" name="Freeform 3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85" name="Freeform 3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86" name="Freeform 3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89" name="Group 41"/>
            <p:cNvGrpSpPr>
              <a:grpSpLocks/>
            </p:cNvGrpSpPr>
            <p:nvPr/>
          </p:nvGrpSpPr>
          <p:grpSpPr bwMode="auto">
            <a:xfrm rot="203311">
              <a:off x="2907" y="1172"/>
              <a:ext cx="544" cy="365"/>
              <a:chOff x="1888" y="3216"/>
              <a:chExt cx="848" cy="768"/>
            </a:xfrm>
          </p:grpSpPr>
          <p:grpSp>
            <p:nvGrpSpPr>
              <p:cNvPr id="27690" name="Group 4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691" name="Freeform 4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92" name="Freeform 4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93" name="Freeform 4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94" name="Line 4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5" name="Line 4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96" name="Group 48"/>
            <p:cNvGrpSpPr>
              <a:grpSpLocks/>
            </p:cNvGrpSpPr>
            <p:nvPr/>
          </p:nvGrpSpPr>
          <p:grpSpPr bwMode="auto">
            <a:xfrm rot="203311">
              <a:off x="3456" y="1117"/>
              <a:ext cx="544" cy="365"/>
              <a:chOff x="1888" y="3216"/>
              <a:chExt cx="848" cy="768"/>
            </a:xfrm>
          </p:grpSpPr>
          <p:grpSp>
            <p:nvGrpSpPr>
              <p:cNvPr id="27697" name="Group 4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698" name="Freeform 5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99" name="Freeform 5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00" name="Freeform 5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01" name="Line 5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2" name="Line 5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03" name="Group 55"/>
            <p:cNvGrpSpPr>
              <a:grpSpLocks/>
            </p:cNvGrpSpPr>
            <p:nvPr/>
          </p:nvGrpSpPr>
          <p:grpSpPr bwMode="auto">
            <a:xfrm rot="203311">
              <a:off x="3188" y="1282"/>
              <a:ext cx="544" cy="365"/>
              <a:chOff x="1888" y="3216"/>
              <a:chExt cx="848" cy="768"/>
            </a:xfrm>
          </p:grpSpPr>
          <p:grpSp>
            <p:nvGrpSpPr>
              <p:cNvPr id="27704" name="Group 5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05" name="Freeform 5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06" name="Freeform 5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07" name="Freeform 5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08" name="Line 6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9" name="Line 6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10" name="Group 62"/>
            <p:cNvGrpSpPr>
              <a:grpSpLocks/>
            </p:cNvGrpSpPr>
            <p:nvPr/>
          </p:nvGrpSpPr>
          <p:grpSpPr bwMode="auto">
            <a:xfrm rot="203311">
              <a:off x="2113" y="1110"/>
              <a:ext cx="544" cy="366"/>
              <a:chOff x="1888" y="3216"/>
              <a:chExt cx="848" cy="768"/>
            </a:xfrm>
          </p:grpSpPr>
          <p:grpSp>
            <p:nvGrpSpPr>
              <p:cNvPr id="27711" name="Group 6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12" name="Freeform 6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13" name="Freeform 6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14" name="Freeform 6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15" name="Line 6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6" name="Line 6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17" name="Group 69"/>
            <p:cNvGrpSpPr>
              <a:grpSpLocks/>
            </p:cNvGrpSpPr>
            <p:nvPr/>
          </p:nvGrpSpPr>
          <p:grpSpPr bwMode="auto">
            <a:xfrm rot="203311">
              <a:off x="2394" y="1221"/>
              <a:ext cx="545" cy="366"/>
              <a:chOff x="1888" y="3216"/>
              <a:chExt cx="848" cy="768"/>
            </a:xfrm>
          </p:grpSpPr>
          <p:grpSp>
            <p:nvGrpSpPr>
              <p:cNvPr id="27718" name="Group 7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19" name="Freeform 7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0" name="Freeform 7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1" name="Freeform 7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22" name="Line 7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3" name="Line 7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24" name="Group 76"/>
            <p:cNvGrpSpPr>
              <a:grpSpLocks/>
            </p:cNvGrpSpPr>
            <p:nvPr/>
          </p:nvGrpSpPr>
          <p:grpSpPr bwMode="auto">
            <a:xfrm rot="203311">
              <a:off x="2654" y="1330"/>
              <a:ext cx="544" cy="365"/>
              <a:chOff x="1888" y="3216"/>
              <a:chExt cx="848" cy="768"/>
            </a:xfrm>
          </p:grpSpPr>
          <p:grpSp>
            <p:nvGrpSpPr>
              <p:cNvPr id="27725" name="Group 7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26" name="Freeform 7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7" name="Freeform 7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8" name="Freeform 8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29" name="Line 8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0" name="Line 8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31" name="Group 83"/>
            <p:cNvGrpSpPr>
              <a:grpSpLocks/>
            </p:cNvGrpSpPr>
            <p:nvPr/>
          </p:nvGrpSpPr>
          <p:grpSpPr bwMode="auto">
            <a:xfrm rot="203311">
              <a:off x="2935" y="1440"/>
              <a:ext cx="545" cy="366"/>
              <a:chOff x="1888" y="3216"/>
              <a:chExt cx="848" cy="768"/>
            </a:xfrm>
          </p:grpSpPr>
          <p:grpSp>
            <p:nvGrpSpPr>
              <p:cNvPr id="27732" name="Group 8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33" name="Freeform 8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34" name="Freeform 8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35" name="Freeform 8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36" name="Line 8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7" name="Line 8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7738" name="Group 90"/>
          <p:cNvGrpSpPr>
            <a:grpSpLocks/>
          </p:cNvGrpSpPr>
          <p:nvPr/>
        </p:nvGrpSpPr>
        <p:grpSpPr bwMode="auto">
          <a:xfrm>
            <a:off x="2784476" y="2274889"/>
            <a:ext cx="2995613" cy="1614487"/>
            <a:chOff x="1330" y="1273"/>
            <a:chExt cx="1887" cy="1017"/>
          </a:xfrm>
        </p:grpSpPr>
        <p:grpSp>
          <p:nvGrpSpPr>
            <p:cNvPr id="27739" name="Group 91"/>
            <p:cNvGrpSpPr>
              <a:grpSpLocks/>
            </p:cNvGrpSpPr>
            <p:nvPr/>
          </p:nvGrpSpPr>
          <p:grpSpPr bwMode="auto">
            <a:xfrm rot="203311">
              <a:off x="1851" y="1273"/>
              <a:ext cx="544" cy="365"/>
              <a:chOff x="1888" y="3216"/>
              <a:chExt cx="848" cy="768"/>
            </a:xfrm>
          </p:grpSpPr>
          <p:grpSp>
            <p:nvGrpSpPr>
              <p:cNvPr id="27740" name="Group 9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41" name="Freeform 9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42" name="Freeform 9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43" name="Freeform 9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44" name="Line 9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5" name="Line 9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46" name="Group 98"/>
            <p:cNvGrpSpPr>
              <a:grpSpLocks/>
            </p:cNvGrpSpPr>
            <p:nvPr/>
          </p:nvGrpSpPr>
          <p:grpSpPr bwMode="auto">
            <a:xfrm rot="203311">
              <a:off x="1593" y="1434"/>
              <a:ext cx="544" cy="366"/>
              <a:chOff x="1888" y="3216"/>
              <a:chExt cx="848" cy="768"/>
            </a:xfrm>
          </p:grpSpPr>
          <p:grpSp>
            <p:nvGrpSpPr>
              <p:cNvPr id="27747" name="Group 9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48" name="Freeform 10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49" name="Freeform 10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50" name="Freeform 10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51" name="Line 10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2" name="Line 10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53" name="Group 105"/>
            <p:cNvGrpSpPr>
              <a:grpSpLocks/>
            </p:cNvGrpSpPr>
            <p:nvPr/>
          </p:nvGrpSpPr>
          <p:grpSpPr bwMode="auto">
            <a:xfrm rot="203311">
              <a:off x="1330" y="1596"/>
              <a:ext cx="544" cy="365"/>
              <a:chOff x="1888" y="3216"/>
              <a:chExt cx="848" cy="768"/>
            </a:xfrm>
          </p:grpSpPr>
          <p:grpSp>
            <p:nvGrpSpPr>
              <p:cNvPr id="27754" name="Group 10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55" name="Freeform 10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56" name="Freeform 10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57" name="Freeform 10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58" name="Line 11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9" name="Line 11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60" name="Group 112"/>
            <p:cNvGrpSpPr>
              <a:grpSpLocks/>
            </p:cNvGrpSpPr>
            <p:nvPr/>
          </p:nvGrpSpPr>
          <p:grpSpPr bwMode="auto">
            <a:xfrm rot="203311">
              <a:off x="2131" y="1383"/>
              <a:ext cx="544" cy="365"/>
              <a:chOff x="1888" y="3216"/>
              <a:chExt cx="848" cy="768"/>
            </a:xfrm>
          </p:grpSpPr>
          <p:grpSp>
            <p:nvGrpSpPr>
              <p:cNvPr id="27761" name="Group 11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62" name="Freeform 11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63" name="Freeform 11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64" name="Freeform 11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65" name="Line 11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6" name="Line 11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67" name="Group 119"/>
            <p:cNvGrpSpPr>
              <a:grpSpLocks/>
            </p:cNvGrpSpPr>
            <p:nvPr/>
          </p:nvGrpSpPr>
          <p:grpSpPr bwMode="auto">
            <a:xfrm rot="203311">
              <a:off x="1873" y="1544"/>
              <a:ext cx="545" cy="366"/>
              <a:chOff x="1888" y="3216"/>
              <a:chExt cx="848" cy="768"/>
            </a:xfrm>
          </p:grpSpPr>
          <p:grpSp>
            <p:nvGrpSpPr>
              <p:cNvPr id="27768" name="Group 12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69" name="Freeform 12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70" name="Freeform 12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71" name="Freeform 12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72" name="Line 12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73" name="Line 12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74" name="Group 126"/>
            <p:cNvGrpSpPr>
              <a:grpSpLocks/>
            </p:cNvGrpSpPr>
            <p:nvPr/>
          </p:nvGrpSpPr>
          <p:grpSpPr bwMode="auto">
            <a:xfrm rot="203311">
              <a:off x="1610" y="1706"/>
              <a:ext cx="546" cy="365"/>
              <a:chOff x="1888" y="3216"/>
              <a:chExt cx="848" cy="768"/>
            </a:xfrm>
          </p:grpSpPr>
          <p:grpSp>
            <p:nvGrpSpPr>
              <p:cNvPr id="27775" name="Group 12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76" name="Freeform 12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77" name="Freeform 12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78" name="Freeform 13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79" name="Line 13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80" name="Line 13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81" name="Group 133"/>
            <p:cNvGrpSpPr>
              <a:grpSpLocks/>
            </p:cNvGrpSpPr>
            <p:nvPr/>
          </p:nvGrpSpPr>
          <p:grpSpPr bwMode="auto">
            <a:xfrm rot="203311">
              <a:off x="2392" y="1492"/>
              <a:ext cx="544" cy="365"/>
              <a:chOff x="1888" y="3216"/>
              <a:chExt cx="848" cy="768"/>
            </a:xfrm>
          </p:grpSpPr>
          <p:grpSp>
            <p:nvGrpSpPr>
              <p:cNvPr id="27782" name="Group 13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83" name="Freeform 13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84" name="Freeform 13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85" name="Freeform 13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86" name="Line 13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87" name="Line 13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88" name="Group 140"/>
            <p:cNvGrpSpPr>
              <a:grpSpLocks/>
            </p:cNvGrpSpPr>
            <p:nvPr/>
          </p:nvGrpSpPr>
          <p:grpSpPr bwMode="auto">
            <a:xfrm rot="203311">
              <a:off x="2134" y="1653"/>
              <a:ext cx="544" cy="366"/>
              <a:chOff x="1888" y="3216"/>
              <a:chExt cx="848" cy="768"/>
            </a:xfrm>
          </p:grpSpPr>
          <p:grpSp>
            <p:nvGrpSpPr>
              <p:cNvPr id="27789" name="Group 14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90" name="Freeform 14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91" name="Freeform 14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92" name="Freeform 14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93" name="Line 14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794" name="Line 14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795" name="Group 147"/>
            <p:cNvGrpSpPr>
              <a:grpSpLocks/>
            </p:cNvGrpSpPr>
            <p:nvPr/>
          </p:nvGrpSpPr>
          <p:grpSpPr bwMode="auto">
            <a:xfrm rot="203311">
              <a:off x="1871" y="1815"/>
              <a:ext cx="544" cy="365"/>
              <a:chOff x="1888" y="3216"/>
              <a:chExt cx="848" cy="768"/>
            </a:xfrm>
          </p:grpSpPr>
          <p:grpSp>
            <p:nvGrpSpPr>
              <p:cNvPr id="27796" name="Group 14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797" name="Freeform 14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98" name="Freeform 15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99" name="Freeform 15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00" name="Line 15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01" name="Line 15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02" name="Group 154"/>
            <p:cNvGrpSpPr>
              <a:grpSpLocks/>
            </p:cNvGrpSpPr>
            <p:nvPr/>
          </p:nvGrpSpPr>
          <p:grpSpPr bwMode="auto">
            <a:xfrm rot="203311">
              <a:off x="2672" y="1602"/>
              <a:ext cx="545" cy="365"/>
              <a:chOff x="1888" y="3216"/>
              <a:chExt cx="848" cy="768"/>
            </a:xfrm>
          </p:grpSpPr>
          <p:grpSp>
            <p:nvGrpSpPr>
              <p:cNvPr id="27803" name="Group 15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04" name="Freeform 15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05" name="Freeform 15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06" name="Freeform 15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07" name="Line 15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08" name="Line 16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09" name="Group 161"/>
            <p:cNvGrpSpPr>
              <a:grpSpLocks/>
            </p:cNvGrpSpPr>
            <p:nvPr/>
          </p:nvGrpSpPr>
          <p:grpSpPr bwMode="auto">
            <a:xfrm rot="203311">
              <a:off x="2414" y="1764"/>
              <a:ext cx="545" cy="365"/>
              <a:chOff x="1888" y="3216"/>
              <a:chExt cx="848" cy="768"/>
            </a:xfrm>
          </p:grpSpPr>
          <p:grpSp>
            <p:nvGrpSpPr>
              <p:cNvPr id="27810" name="Group 16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11" name="Freeform 16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12" name="Freeform 16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13" name="Freeform 16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14" name="Line 16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15" name="Line 16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16" name="Group 168"/>
            <p:cNvGrpSpPr>
              <a:grpSpLocks/>
            </p:cNvGrpSpPr>
            <p:nvPr/>
          </p:nvGrpSpPr>
          <p:grpSpPr bwMode="auto">
            <a:xfrm rot="203311">
              <a:off x="2151" y="1925"/>
              <a:ext cx="545" cy="365"/>
              <a:chOff x="1888" y="3216"/>
              <a:chExt cx="848" cy="768"/>
            </a:xfrm>
          </p:grpSpPr>
          <p:grpSp>
            <p:nvGrpSpPr>
              <p:cNvPr id="27817" name="Group 16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18" name="Freeform 17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19" name="Freeform 17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20" name="Freeform 17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21" name="Line 17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22" name="Line 17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7823" name="Group 175"/>
          <p:cNvGrpSpPr>
            <a:grpSpLocks/>
          </p:cNvGrpSpPr>
          <p:nvPr/>
        </p:nvGrpSpPr>
        <p:grpSpPr bwMode="auto">
          <a:xfrm>
            <a:off x="1585914" y="3017839"/>
            <a:ext cx="2995612" cy="1616075"/>
            <a:chOff x="551" y="1757"/>
            <a:chExt cx="1887" cy="1018"/>
          </a:xfrm>
        </p:grpSpPr>
        <p:grpSp>
          <p:nvGrpSpPr>
            <p:cNvPr id="27824" name="Group 176"/>
            <p:cNvGrpSpPr>
              <a:grpSpLocks/>
            </p:cNvGrpSpPr>
            <p:nvPr/>
          </p:nvGrpSpPr>
          <p:grpSpPr bwMode="auto">
            <a:xfrm rot="203311">
              <a:off x="1072" y="1757"/>
              <a:ext cx="544" cy="366"/>
              <a:chOff x="1888" y="3216"/>
              <a:chExt cx="848" cy="768"/>
            </a:xfrm>
          </p:grpSpPr>
          <p:grpSp>
            <p:nvGrpSpPr>
              <p:cNvPr id="27825" name="Group 17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26" name="Freeform 17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27" name="Freeform 17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28" name="Freeform 18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29" name="Line 18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30" name="Line 18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31" name="Group 183"/>
            <p:cNvGrpSpPr>
              <a:grpSpLocks/>
            </p:cNvGrpSpPr>
            <p:nvPr/>
          </p:nvGrpSpPr>
          <p:grpSpPr bwMode="auto">
            <a:xfrm rot="203311">
              <a:off x="1353" y="1868"/>
              <a:ext cx="544" cy="365"/>
              <a:chOff x="1888" y="3216"/>
              <a:chExt cx="848" cy="768"/>
            </a:xfrm>
          </p:grpSpPr>
          <p:grpSp>
            <p:nvGrpSpPr>
              <p:cNvPr id="27832" name="Group 18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33" name="Freeform 18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34" name="Freeform 18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35" name="Freeform 18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36" name="Line 18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37" name="Line 18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38" name="Group 190"/>
            <p:cNvGrpSpPr>
              <a:grpSpLocks/>
            </p:cNvGrpSpPr>
            <p:nvPr/>
          </p:nvGrpSpPr>
          <p:grpSpPr bwMode="auto">
            <a:xfrm rot="203311">
              <a:off x="1613" y="1976"/>
              <a:ext cx="545" cy="366"/>
              <a:chOff x="1888" y="3216"/>
              <a:chExt cx="848" cy="768"/>
            </a:xfrm>
          </p:grpSpPr>
          <p:grpSp>
            <p:nvGrpSpPr>
              <p:cNvPr id="27839" name="Group 19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40" name="Freeform 19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41" name="Freeform 19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42" name="Freeform 19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43" name="Line 19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44" name="Line 19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45" name="Group 197"/>
            <p:cNvGrpSpPr>
              <a:grpSpLocks/>
            </p:cNvGrpSpPr>
            <p:nvPr/>
          </p:nvGrpSpPr>
          <p:grpSpPr bwMode="auto">
            <a:xfrm rot="203311">
              <a:off x="1894" y="2087"/>
              <a:ext cx="544" cy="366"/>
              <a:chOff x="1888" y="3216"/>
              <a:chExt cx="848" cy="768"/>
            </a:xfrm>
          </p:grpSpPr>
          <p:grpSp>
            <p:nvGrpSpPr>
              <p:cNvPr id="27846" name="Group 19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47" name="Freeform 19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48" name="Freeform 20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49" name="Freeform 20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50" name="Line 20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51" name="Line 20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52" name="Group 204"/>
            <p:cNvGrpSpPr>
              <a:grpSpLocks/>
            </p:cNvGrpSpPr>
            <p:nvPr/>
          </p:nvGrpSpPr>
          <p:grpSpPr bwMode="auto">
            <a:xfrm rot="203311">
              <a:off x="814" y="1919"/>
              <a:ext cx="545" cy="366"/>
              <a:chOff x="1888" y="3216"/>
              <a:chExt cx="848" cy="768"/>
            </a:xfrm>
          </p:grpSpPr>
          <p:grpSp>
            <p:nvGrpSpPr>
              <p:cNvPr id="27853" name="Group 20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54" name="Freeform 20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55" name="Freeform 20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56" name="Freeform 20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57" name="Line 20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58" name="Line 21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59" name="Group 211"/>
            <p:cNvGrpSpPr>
              <a:grpSpLocks/>
            </p:cNvGrpSpPr>
            <p:nvPr/>
          </p:nvGrpSpPr>
          <p:grpSpPr bwMode="auto">
            <a:xfrm rot="203311">
              <a:off x="551" y="2081"/>
              <a:ext cx="545" cy="365"/>
              <a:chOff x="1888" y="3216"/>
              <a:chExt cx="848" cy="768"/>
            </a:xfrm>
          </p:grpSpPr>
          <p:grpSp>
            <p:nvGrpSpPr>
              <p:cNvPr id="27860" name="Group 21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61" name="Freeform 21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62" name="Freeform 21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63" name="Freeform 21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64" name="Line 21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5" name="Line 21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66" name="Group 218"/>
            <p:cNvGrpSpPr>
              <a:grpSpLocks/>
            </p:cNvGrpSpPr>
            <p:nvPr/>
          </p:nvGrpSpPr>
          <p:grpSpPr bwMode="auto">
            <a:xfrm rot="203311">
              <a:off x="1095" y="2029"/>
              <a:ext cx="544" cy="366"/>
              <a:chOff x="1888" y="3216"/>
              <a:chExt cx="848" cy="768"/>
            </a:xfrm>
          </p:grpSpPr>
          <p:grpSp>
            <p:nvGrpSpPr>
              <p:cNvPr id="27867" name="Group 21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68" name="Freeform 22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69" name="Freeform 22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70" name="Freeform 22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71" name="Line 22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72" name="Line 22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73" name="Group 225"/>
            <p:cNvGrpSpPr>
              <a:grpSpLocks/>
            </p:cNvGrpSpPr>
            <p:nvPr/>
          </p:nvGrpSpPr>
          <p:grpSpPr bwMode="auto">
            <a:xfrm rot="203311">
              <a:off x="832" y="2190"/>
              <a:ext cx="544" cy="366"/>
              <a:chOff x="1888" y="3216"/>
              <a:chExt cx="848" cy="768"/>
            </a:xfrm>
          </p:grpSpPr>
          <p:grpSp>
            <p:nvGrpSpPr>
              <p:cNvPr id="27874" name="Group 22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75" name="Freeform 22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76" name="Freeform 22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77" name="Freeform 22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78" name="Line 23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79" name="Line 23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80" name="Group 232"/>
            <p:cNvGrpSpPr>
              <a:grpSpLocks/>
            </p:cNvGrpSpPr>
            <p:nvPr/>
          </p:nvGrpSpPr>
          <p:grpSpPr bwMode="auto">
            <a:xfrm rot="203311">
              <a:off x="1355" y="2139"/>
              <a:ext cx="545" cy="365"/>
              <a:chOff x="1888" y="3216"/>
              <a:chExt cx="848" cy="768"/>
            </a:xfrm>
          </p:grpSpPr>
          <p:grpSp>
            <p:nvGrpSpPr>
              <p:cNvPr id="27881" name="Group 23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82" name="Freeform 23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83" name="Freeform 23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84" name="Freeform 23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85" name="Line 23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86" name="Line 23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87" name="Group 239"/>
            <p:cNvGrpSpPr>
              <a:grpSpLocks/>
            </p:cNvGrpSpPr>
            <p:nvPr/>
          </p:nvGrpSpPr>
          <p:grpSpPr bwMode="auto">
            <a:xfrm rot="203311">
              <a:off x="1093" y="2300"/>
              <a:ext cx="544" cy="365"/>
              <a:chOff x="1888" y="3216"/>
              <a:chExt cx="848" cy="768"/>
            </a:xfrm>
          </p:grpSpPr>
          <p:grpSp>
            <p:nvGrpSpPr>
              <p:cNvPr id="27888" name="Group 24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89" name="Freeform 24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90" name="Freeform 24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91" name="Freeform 24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92" name="Line 24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93" name="Line 24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94" name="Group 246"/>
            <p:cNvGrpSpPr>
              <a:grpSpLocks/>
            </p:cNvGrpSpPr>
            <p:nvPr/>
          </p:nvGrpSpPr>
          <p:grpSpPr bwMode="auto">
            <a:xfrm rot="203311">
              <a:off x="1636" y="2249"/>
              <a:ext cx="545" cy="365"/>
              <a:chOff x="1888" y="3216"/>
              <a:chExt cx="848" cy="768"/>
            </a:xfrm>
          </p:grpSpPr>
          <p:grpSp>
            <p:nvGrpSpPr>
              <p:cNvPr id="27895" name="Group 24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896" name="Freeform 24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97" name="Freeform 24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98" name="Freeform 25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899" name="Line 25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0" name="Line 25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01" name="Group 253"/>
            <p:cNvGrpSpPr>
              <a:grpSpLocks/>
            </p:cNvGrpSpPr>
            <p:nvPr/>
          </p:nvGrpSpPr>
          <p:grpSpPr bwMode="auto">
            <a:xfrm rot="203311">
              <a:off x="1373" y="2410"/>
              <a:ext cx="544" cy="365"/>
              <a:chOff x="1888" y="3216"/>
              <a:chExt cx="848" cy="768"/>
            </a:xfrm>
          </p:grpSpPr>
          <p:grpSp>
            <p:nvGrpSpPr>
              <p:cNvPr id="27902" name="Group 25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03" name="Freeform 25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04" name="Freeform 25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05" name="Freeform 25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06" name="Line 25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7" name="Line 25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7909" name="Picture 261" descr="girl5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3436938"/>
            <a:ext cx="954088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10" name="Picture 262" descr="girl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797051"/>
            <a:ext cx="887413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11" name="Picture 263" descr="girl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185738"/>
            <a:ext cx="992188" cy="1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13" name="Group 265"/>
          <p:cNvGrpSpPr>
            <a:grpSpLocks/>
          </p:cNvGrpSpPr>
          <p:nvPr/>
        </p:nvGrpSpPr>
        <p:grpSpPr bwMode="auto">
          <a:xfrm>
            <a:off x="3533775" y="1430338"/>
            <a:ext cx="2135188" cy="1268412"/>
            <a:chOff x="2226" y="901"/>
            <a:chExt cx="1345" cy="799"/>
          </a:xfrm>
        </p:grpSpPr>
        <p:grpSp>
          <p:nvGrpSpPr>
            <p:cNvPr id="27914" name="Group 266"/>
            <p:cNvGrpSpPr>
              <a:grpSpLocks/>
            </p:cNvGrpSpPr>
            <p:nvPr/>
          </p:nvGrpSpPr>
          <p:grpSpPr bwMode="auto">
            <a:xfrm rot="203311">
              <a:off x="2747" y="901"/>
              <a:ext cx="544" cy="365"/>
              <a:chOff x="1888" y="3216"/>
              <a:chExt cx="848" cy="768"/>
            </a:xfrm>
          </p:grpSpPr>
          <p:grpSp>
            <p:nvGrpSpPr>
              <p:cNvPr id="27915" name="Group 26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16" name="Freeform 26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17" name="Freeform 26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18" name="Freeform 27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19" name="Line 27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20" name="Line 27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21" name="Group 273"/>
            <p:cNvGrpSpPr>
              <a:grpSpLocks/>
            </p:cNvGrpSpPr>
            <p:nvPr/>
          </p:nvGrpSpPr>
          <p:grpSpPr bwMode="auto">
            <a:xfrm rot="203311">
              <a:off x="2478" y="1066"/>
              <a:ext cx="545" cy="365"/>
              <a:chOff x="1888" y="3216"/>
              <a:chExt cx="848" cy="768"/>
            </a:xfrm>
          </p:grpSpPr>
          <p:grpSp>
            <p:nvGrpSpPr>
              <p:cNvPr id="27922" name="Group 27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23" name="Freeform 27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24" name="Freeform 27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25" name="Freeform 27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26" name="Line 27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27" name="Line 27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28" name="Group 280"/>
            <p:cNvGrpSpPr>
              <a:grpSpLocks/>
            </p:cNvGrpSpPr>
            <p:nvPr/>
          </p:nvGrpSpPr>
          <p:grpSpPr bwMode="auto">
            <a:xfrm rot="203311">
              <a:off x="3027" y="1011"/>
              <a:ext cx="544" cy="365"/>
              <a:chOff x="1888" y="3216"/>
              <a:chExt cx="848" cy="768"/>
            </a:xfrm>
          </p:grpSpPr>
          <p:grpSp>
            <p:nvGrpSpPr>
              <p:cNvPr id="27929" name="Group 28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30" name="Freeform 28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1" name="Freeform 28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2" name="Freeform 28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33" name="Line 28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34" name="Line 28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35" name="Group 287"/>
            <p:cNvGrpSpPr>
              <a:grpSpLocks/>
            </p:cNvGrpSpPr>
            <p:nvPr/>
          </p:nvGrpSpPr>
          <p:grpSpPr bwMode="auto">
            <a:xfrm rot="203311">
              <a:off x="2759" y="1176"/>
              <a:ext cx="544" cy="365"/>
              <a:chOff x="1888" y="3216"/>
              <a:chExt cx="848" cy="768"/>
            </a:xfrm>
          </p:grpSpPr>
          <p:grpSp>
            <p:nvGrpSpPr>
              <p:cNvPr id="27936" name="Group 28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37" name="Freeform 28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8" name="Freeform 29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9" name="Freeform 29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40" name="Line 29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41" name="Line 29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42" name="Group 294"/>
            <p:cNvGrpSpPr>
              <a:grpSpLocks/>
            </p:cNvGrpSpPr>
            <p:nvPr/>
          </p:nvGrpSpPr>
          <p:grpSpPr bwMode="auto">
            <a:xfrm rot="203311">
              <a:off x="2226" y="1223"/>
              <a:ext cx="544" cy="366"/>
              <a:chOff x="1888" y="3216"/>
              <a:chExt cx="848" cy="768"/>
            </a:xfrm>
          </p:grpSpPr>
          <p:grpSp>
            <p:nvGrpSpPr>
              <p:cNvPr id="27943" name="Group 29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44" name="Freeform 29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45" name="Freeform 29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46" name="Freeform 29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47" name="Line 29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48" name="Line 30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49" name="Group 301"/>
            <p:cNvGrpSpPr>
              <a:grpSpLocks/>
            </p:cNvGrpSpPr>
            <p:nvPr/>
          </p:nvGrpSpPr>
          <p:grpSpPr bwMode="auto">
            <a:xfrm rot="203311">
              <a:off x="2507" y="1334"/>
              <a:ext cx="545" cy="366"/>
              <a:chOff x="1888" y="3216"/>
              <a:chExt cx="848" cy="768"/>
            </a:xfrm>
          </p:grpSpPr>
          <p:grpSp>
            <p:nvGrpSpPr>
              <p:cNvPr id="27950" name="Group 30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51" name="Freeform 30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52" name="Freeform 30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53" name="Freeform 30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54" name="Line 30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55" name="Line 30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7956" name="Group 308"/>
          <p:cNvGrpSpPr>
            <a:grpSpLocks/>
          </p:cNvGrpSpPr>
          <p:nvPr/>
        </p:nvGrpSpPr>
        <p:grpSpPr bwMode="auto">
          <a:xfrm>
            <a:off x="4392614" y="1778001"/>
            <a:ext cx="2136775" cy="1268413"/>
            <a:chOff x="2767" y="1120"/>
            <a:chExt cx="1346" cy="799"/>
          </a:xfrm>
        </p:grpSpPr>
        <p:grpSp>
          <p:nvGrpSpPr>
            <p:cNvPr id="27957" name="Group 309"/>
            <p:cNvGrpSpPr>
              <a:grpSpLocks/>
            </p:cNvGrpSpPr>
            <p:nvPr/>
          </p:nvGrpSpPr>
          <p:grpSpPr bwMode="auto">
            <a:xfrm rot="203311">
              <a:off x="3288" y="1120"/>
              <a:ext cx="544" cy="366"/>
              <a:chOff x="1888" y="3216"/>
              <a:chExt cx="848" cy="768"/>
            </a:xfrm>
          </p:grpSpPr>
          <p:grpSp>
            <p:nvGrpSpPr>
              <p:cNvPr id="27958" name="Group 31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59" name="Freeform 31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0" name="Freeform 31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1" name="Freeform 31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62" name="Line 31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63" name="Line 31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64" name="Group 316"/>
            <p:cNvGrpSpPr>
              <a:grpSpLocks/>
            </p:cNvGrpSpPr>
            <p:nvPr/>
          </p:nvGrpSpPr>
          <p:grpSpPr bwMode="auto">
            <a:xfrm rot="203311">
              <a:off x="3020" y="1285"/>
              <a:ext cx="544" cy="365"/>
              <a:chOff x="1888" y="3216"/>
              <a:chExt cx="848" cy="768"/>
            </a:xfrm>
          </p:grpSpPr>
          <p:grpSp>
            <p:nvGrpSpPr>
              <p:cNvPr id="27965" name="Group 31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66" name="Freeform 31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7" name="Freeform 31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8" name="Freeform 32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69" name="Line 32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70" name="Line 32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71" name="Group 323"/>
            <p:cNvGrpSpPr>
              <a:grpSpLocks/>
            </p:cNvGrpSpPr>
            <p:nvPr/>
          </p:nvGrpSpPr>
          <p:grpSpPr bwMode="auto">
            <a:xfrm rot="203311">
              <a:off x="3569" y="1230"/>
              <a:ext cx="544" cy="365"/>
              <a:chOff x="1888" y="3216"/>
              <a:chExt cx="848" cy="768"/>
            </a:xfrm>
          </p:grpSpPr>
          <p:grpSp>
            <p:nvGrpSpPr>
              <p:cNvPr id="27972" name="Group 32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73" name="Freeform 32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74" name="Freeform 32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75" name="Freeform 32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76" name="Line 32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77" name="Line 32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78" name="Group 330"/>
            <p:cNvGrpSpPr>
              <a:grpSpLocks/>
            </p:cNvGrpSpPr>
            <p:nvPr/>
          </p:nvGrpSpPr>
          <p:grpSpPr bwMode="auto">
            <a:xfrm rot="203311">
              <a:off x="3301" y="1395"/>
              <a:ext cx="544" cy="365"/>
              <a:chOff x="1888" y="3216"/>
              <a:chExt cx="848" cy="768"/>
            </a:xfrm>
          </p:grpSpPr>
          <p:grpSp>
            <p:nvGrpSpPr>
              <p:cNvPr id="27979" name="Group 33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80" name="Freeform 33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81" name="Freeform 33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82" name="Freeform 33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83" name="Line 33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84" name="Line 33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85" name="Group 337"/>
            <p:cNvGrpSpPr>
              <a:grpSpLocks/>
            </p:cNvGrpSpPr>
            <p:nvPr/>
          </p:nvGrpSpPr>
          <p:grpSpPr bwMode="auto">
            <a:xfrm rot="203311">
              <a:off x="2767" y="1443"/>
              <a:ext cx="544" cy="365"/>
              <a:chOff x="1888" y="3216"/>
              <a:chExt cx="848" cy="768"/>
            </a:xfrm>
          </p:grpSpPr>
          <p:grpSp>
            <p:nvGrpSpPr>
              <p:cNvPr id="27986" name="Group 33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87" name="Freeform 33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88" name="Freeform 34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89" name="Freeform 34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90" name="Line 34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91" name="Line 34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92" name="Group 344"/>
            <p:cNvGrpSpPr>
              <a:grpSpLocks/>
            </p:cNvGrpSpPr>
            <p:nvPr/>
          </p:nvGrpSpPr>
          <p:grpSpPr bwMode="auto">
            <a:xfrm rot="203311">
              <a:off x="3048" y="1553"/>
              <a:ext cx="545" cy="366"/>
              <a:chOff x="1888" y="3216"/>
              <a:chExt cx="848" cy="768"/>
            </a:xfrm>
          </p:grpSpPr>
          <p:grpSp>
            <p:nvGrpSpPr>
              <p:cNvPr id="27993" name="Group 34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94" name="Freeform 34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95" name="Freeform 34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96" name="Freeform 34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997" name="Line 34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98" name="Line 35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7999" name="Group 351"/>
          <p:cNvGrpSpPr>
            <a:grpSpLocks/>
          </p:cNvGrpSpPr>
          <p:nvPr/>
        </p:nvGrpSpPr>
        <p:grpSpPr bwMode="auto">
          <a:xfrm>
            <a:off x="2290764" y="2200276"/>
            <a:ext cx="2135187" cy="1266825"/>
            <a:chOff x="1443" y="1386"/>
            <a:chExt cx="1345" cy="798"/>
          </a:xfrm>
        </p:grpSpPr>
        <p:grpSp>
          <p:nvGrpSpPr>
            <p:cNvPr id="28000" name="Group 352"/>
            <p:cNvGrpSpPr>
              <a:grpSpLocks/>
            </p:cNvGrpSpPr>
            <p:nvPr/>
          </p:nvGrpSpPr>
          <p:grpSpPr bwMode="auto">
            <a:xfrm rot="203311">
              <a:off x="1964" y="1386"/>
              <a:ext cx="544" cy="365"/>
              <a:chOff x="1888" y="3216"/>
              <a:chExt cx="848" cy="768"/>
            </a:xfrm>
          </p:grpSpPr>
          <p:grpSp>
            <p:nvGrpSpPr>
              <p:cNvPr id="28001" name="Group 35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02" name="Freeform 35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03" name="Freeform 35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04" name="Freeform 35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05" name="Line 35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06" name="Line 35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07" name="Group 359"/>
            <p:cNvGrpSpPr>
              <a:grpSpLocks/>
            </p:cNvGrpSpPr>
            <p:nvPr/>
          </p:nvGrpSpPr>
          <p:grpSpPr bwMode="auto">
            <a:xfrm rot="203311">
              <a:off x="1706" y="1547"/>
              <a:ext cx="544" cy="366"/>
              <a:chOff x="1888" y="3216"/>
              <a:chExt cx="848" cy="768"/>
            </a:xfrm>
          </p:grpSpPr>
          <p:grpSp>
            <p:nvGrpSpPr>
              <p:cNvPr id="28008" name="Group 36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09" name="Freeform 36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10" name="Freeform 36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11" name="Freeform 36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12" name="Line 36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13" name="Line 36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14" name="Group 366"/>
            <p:cNvGrpSpPr>
              <a:grpSpLocks/>
            </p:cNvGrpSpPr>
            <p:nvPr/>
          </p:nvGrpSpPr>
          <p:grpSpPr bwMode="auto">
            <a:xfrm rot="203311">
              <a:off x="1443" y="1709"/>
              <a:ext cx="544" cy="365"/>
              <a:chOff x="1888" y="3216"/>
              <a:chExt cx="848" cy="768"/>
            </a:xfrm>
          </p:grpSpPr>
          <p:grpSp>
            <p:nvGrpSpPr>
              <p:cNvPr id="28015" name="Group 36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16" name="Freeform 36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17" name="Freeform 36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18" name="Freeform 37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19" name="Line 37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20" name="Line 37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21" name="Group 373"/>
            <p:cNvGrpSpPr>
              <a:grpSpLocks/>
            </p:cNvGrpSpPr>
            <p:nvPr/>
          </p:nvGrpSpPr>
          <p:grpSpPr bwMode="auto">
            <a:xfrm rot="203311">
              <a:off x="2244" y="1496"/>
              <a:ext cx="544" cy="365"/>
              <a:chOff x="1888" y="3216"/>
              <a:chExt cx="848" cy="768"/>
            </a:xfrm>
          </p:grpSpPr>
          <p:grpSp>
            <p:nvGrpSpPr>
              <p:cNvPr id="28022" name="Group 37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23" name="Freeform 37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24" name="Freeform 37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25" name="Freeform 37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26" name="Line 37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27" name="Line 37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28" name="Group 380"/>
            <p:cNvGrpSpPr>
              <a:grpSpLocks/>
            </p:cNvGrpSpPr>
            <p:nvPr/>
          </p:nvGrpSpPr>
          <p:grpSpPr bwMode="auto">
            <a:xfrm rot="203311">
              <a:off x="1986" y="1657"/>
              <a:ext cx="545" cy="366"/>
              <a:chOff x="1888" y="3216"/>
              <a:chExt cx="848" cy="768"/>
            </a:xfrm>
          </p:grpSpPr>
          <p:grpSp>
            <p:nvGrpSpPr>
              <p:cNvPr id="28029" name="Group 38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30" name="Freeform 38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31" name="Freeform 38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32" name="Freeform 38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33" name="Line 38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34" name="Line 38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35" name="Group 387"/>
            <p:cNvGrpSpPr>
              <a:grpSpLocks/>
            </p:cNvGrpSpPr>
            <p:nvPr/>
          </p:nvGrpSpPr>
          <p:grpSpPr bwMode="auto">
            <a:xfrm rot="203311">
              <a:off x="1723" y="1819"/>
              <a:ext cx="546" cy="365"/>
              <a:chOff x="1888" y="3216"/>
              <a:chExt cx="848" cy="768"/>
            </a:xfrm>
          </p:grpSpPr>
          <p:grpSp>
            <p:nvGrpSpPr>
              <p:cNvPr id="28036" name="Group 38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37" name="Freeform 38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38" name="Freeform 39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39" name="Freeform 39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40" name="Line 39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41" name="Line 39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8042" name="Group 394"/>
          <p:cNvGrpSpPr>
            <a:grpSpLocks/>
          </p:cNvGrpSpPr>
          <p:nvPr/>
        </p:nvGrpSpPr>
        <p:grpSpPr bwMode="auto">
          <a:xfrm>
            <a:off x="3149602" y="2547938"/>
            <a:ext cx="2136775" cy="1266825"/>
            <a:chOff x="1984" y="1605"/>
            <a:chExt cx="1346" cy="798"/>
          </a:xfrm>
        </p:grpSpPr>
        <p:grpSp>
          <p:nvGrpSpPr>
            <p:cNvPr id="28043" name="Group 395"/>
            <p:cNvGrpSpPr>
              <a:grpSpLocks/>
            </p:cNvGrpSpPr>
            <p:nvPr/>
          </p:nvGrpSpPr>
          <p:grpSpPr bwMode="auto">
            <a:xfrm rot="203311">
              <a:off x="2505" y="1605"/>
              <a:ext cx="544" cy="365"/>
              <a:chOff x="1888" y="3216"/>
              <a:chExt cx="848" cy="768"/>
            </a:xfrm>
          </p:grpSpPr>
          <p:grpSp>
            <p:nvGrpSpPr>
              <p:cNvPr id="28044" name="Group 39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45" name="Freeform 39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46" name="Freeform 39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47" name="Freeform 39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48" name="Line 40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49" name="Line 40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50" name="Group 402"/>
            <p:cNvGrpSpPr>
              <a:grpSpLocks/>
            </p:cNvGrpSpPr>
            <p:nvPr/>
          </p:nvGrpSpPr>
          <p:grpSpPr bwMode="auto">
            <a:xfrm rot="203311">
              <a:off x="2247" y="1766"/>
              <a:ext cx="544" cy="366"/>
              <a:chOff x="1888" y="3216"/>
              <a:chExt cx="848" cy="768"/>
            </a:xfrm>
          </p:grpSpPr>
          <p:grpSp>
            <p:nvGrpSpPr>
              <p:cNvPr id="28051" name="Group 40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52" name="Freeform 40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53" name="Freeform 40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54" name="Freeform 40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55" name="Line 40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56" name="Line 40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57" name="Group 409"/>
            <p:cNvGrpSpPr>
              <a:grpSpLocks/>
            </p:cNvGrpSpPr>
            <p:nvPr/>
          </p:nvGrpSpPr>
          <p:grpSpPr bwMode="auto">
            <a:xfrm rot="203311">
              <a:off x="1984" y="1928"/>
              <a:ext cx="544" cy="365"/>
              <a:chOff x="1888" y="3216"/>
              <a:chExt cx="848" cy="768"/>
            </a:xfrm>
          </p:grpSpPr>
          <p:grpSp>
            <p:nvGrpSpPr>
              <p:cNvPr id="28058" name="Group 41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59" name="Freeform 41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60" name="Freeform 41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61" name="Freeform 41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62" name="Line 41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63" name="Line 41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64" name="Group 416"/>
            <p:cNvGrpSpPr>
              <a:grpSpLocks/>
            </p:cNvGrpSpPr>
            <p:nvPr/>
          </p:nvGrpSpPr>
          <p:grpSpPr bwMode="auto">
            <a:xfrm rot="203311">
              <a:off x="2785" y="1715"/>
              <a:ext cx="545" cy="365"/>
              <a:chOff x="1888" y="3216"/>
              <a:chExt cx="848" cy="768"/>
            </a:xfrm>
          </p:grpSpPr>
          <p:grpSp>
            <p:nvGrpSpPr>
              <p:cNvPr id="28065" name="Group 41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66" name="Freeform 41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67" name="Freeform 41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68" name="Freeform 42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69" name="Line 42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70" name="Line 42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71" name="Group 423"/>
            <p:cNvGrpSpPr>
              <a:grpSpLocks/>
            </p:cNvGrpSpPr>
            <p:nvPr/>
          </p:nvGrpSpPr>
          <p:grpSpPr bwMode="auto">
            <a:xfrm rot="203311">
              <a:off x="2527" y="1877"/>
              <a:ext cx="545" cy="365"/>
              <a:chOff x="1888" y="3216"/>
              <a:chExt cx="848" cy="768"/>
            </a:xfrm>
          </p:grpSpPr>
          <p:grpSp>
            <p:nvGrpSpPr>
              <p:cNvPr id="28072" name="Group 42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73" name="Freeform 42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74" name="Freeform 42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75" name="Freeform 42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76" name="Line 42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77" name="Line 42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78" name="Group 430"/>
            <p:cNvGrpSpPr>
              <a:grpSpLocks/>
            </p:cNvGrpSpPr>
            <p:nvPr/>
          </p:nvGrpSpPr>
          <p:grpSpPr bwMode="auto">
            <a:xfrm rot="203311">
              <a:off x="2264" y="2038"/>
              <a:ext cx="545" cy="365"/>
              <a:chOff x="1888" y="3216"/>
              <a:chExt cx="848" cy="768"/>
            </a:xfrm>
          </p:grpSpPr>
          <p:grpSp>
            <p:nvGrpSpPr>
              <p:cNvPr id="28079" name="Group 43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80" name="Freeform 43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81" name="Freeform 43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82" name="Freeform 43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83" name="Line 43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84" name="Line 43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8085" name="Group 437"/>
          <p:cNvGrpSpPr>
            <a:grpSpLocks/>
          </p:cNvGrpSpPr>
          <p:nvPr/>
        </p:nvGrpSpPr>
        <p:grpSpPr bwMode="auto">
          <a:xfrm>
            <a:off x="1054102" y="2968626"/>
            <a:ext cx="2136775" cy="1268413"/>
            <a:chOff x="664" y="1870"/>
            <a:chExt cx="1346" cy="799"/>
          </a:xfrm>
        </p:grpSpPr>
        <p:grpSp>
          <p:nvGrpSpPr>
            <p:cNvPr id="28086" name="Group 438"/>
            <p:cNvGrpSpPr>
              <a:grpSpLocks/>
            </p:cNvGrpSpPr>
            <p:nvPr/>
          </p:nvGrpSpPr>
          <p:grpSpPr bwMode="auto">
            <a:xfrm rot="203311">
              <a:off x="1185" y="1870"/>
              <a:ext cx="544" cy="366"/>
              <a:chOff x="1888" y="3216"/>
              <a:chExt cx="848" cy="768"/>
            </a:xfrm>
          </p:grpSpPr>
          <p:grpSp>
            <p:nvGrpSpPr>
              <p:cNvPr id="28087" name="Group 43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88" name="Freeform 44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89" name="Freeform 44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90" name="Freeform 44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91" name="Line 44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92" name="Line 44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93" name="Group 445"/>
            <p:cNvGrpSpPr>
              <a:grpSpLocks/>
            </p:cNvGrpSpPr>
            <p:nvPr/>
          </p:nvGrpSpPr>
          <p:grpSpPr bwMode="auto">
            <a:xfrm rot="203311">
              <a:off x="1466" y="1981"/>
              <a:ext cx="544" cy="365"/>
              <a:chOff x="1888" y="3216"/>
              <a:chExt cx="848" cy="768"/>
            </a:xfrm>
          </p:grpSpPr>
          <p:grpSp>
            <p:nvGrpSpPr>
              <p:cNvPr id="28094" name="Group 44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095" name="Freeform 44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96" name="Freeform 44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97" name="Freeform 44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098" name="Line 45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099" name="Line 45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00" name="Group 452"/>
            <p:cNvGrpSpPr>
              <a:grpSpLocks/>
            </p:cNvGrpSpPr>
            <p:nvPr/>
          </p:nvGrpSpPr>
          <p:grpSpPr bwMode="auto">
            <a:xfrm rot="203311">
              <a:off x="927" y="2032"/>
              <a:ext cx="545" cy="366"/>
              <a:chOff x="1888" y="3216"/>
              <a:chExt cx="848" cy="768"/>
            </a:xfrm>
          </p:grpSpPr>
          <p:grpSp>
            <p:nvGrpSpPr>
              <p:cNvPr id="28101" name="Group 45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02" name="Freeform 45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03" name="Freeform 45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04" name="Freeform 45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05" name="Line 45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06" name="Line 45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07" name="Group 459"/>
            <p:cNvGrpSpPr>
              <a:grpSpLocks/>
            </p:cNvGrpSpPr>
            <p:nvPr/>
          </p:nvGrpSpPr>
          <p:grpSpPr bwMode="auto">
            <a:xfrm rot="203311">
              <a:off x="664" y="2194"/>
              <a:ext cx="545" cy="365"/>
              <a:chOff x="1888" y="3216"/>
              <a:chExt cx="848" cy="768"/>
            </a:xfrm>
          </p:grpSpPr>
          <p:grpSp>
            <p:nvGrpSpPr>
              <p:cNvPr id="28108" name="Group 46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09" name="Freeform 46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10" name="Freeform 46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11" name="Freeform 46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12" name="Line 46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13" name="Line 46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14" name="Group 466"/>
            <p:cNvGrpSpPr>
              <a:grpSpLocks/>
            </p:cNvGrpSpPr>
            <p:nvPr/>
          </p:nvGrpSpPr>
          <p:grpSpPr bwMode="auto">
            <a:xfrm rot="203311">
              <a:off x="1208" y="2142"/>
              <a:ext cx="544" cy="366"/>
              <a:chOff x="1888" y="3216"/>
              <a:chExt cx="848" cy="768"/>
            </a:xfrm>
          </p:grpSpPr>
          <p:grpSp>
            <p:nvGrpSpPr>
              <p:cNvPr id="28115" name="Group 46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16" name="Freeform 46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17" name="Freeform 46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18" name="Freeform 47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19" name="Line 47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20" name="Line 47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21" name="Group 473"/>
            <p:cNvGrpSpPr>
              <a:grpSpLocks/>
            </p:cNvGrpSpPr>
            <p:nvPr/>
          </p:nvGrpSpPr>
          <p:grpSpPr bwMode="auto">
            <a:xfrm rot="203311">
              <a:off x="945" y="2303"/>
              <a:ext cx="544" cy="366"/>
              <a:chOff x="1888" y="3216"/>
              <a:chExt cx="848" cy="768"/>
            </a:xfrm>
          </p:grpSpPr>
          <p:grpSp>
            <p:nvGrpSpPr>
              <p:cNvPr id="28122" name="Group 47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23" name="Freeform 47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24" name="Freeform 47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25" name="Freeform 47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26" name="Line 47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27" name="Line 47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8128" name="Group 480"/>
          <p:cNvGrpSpPr>
            <a:grpSpLocks/>
          </p:cNvGrpSpPr>
          <p:nvPr/>
        </p:nvGrpSpPr>
        <p:grpSpPr bwMode="auto">
          <a:xfrm>
            <a:off x="1914526" y="3316288"/>
            <a:ext cx="2135188" cy="1268412"/>
            <a:chOff x="1206" y="2089"/>
            <a:chExt cx="1345" cy="799"/>
          </a:xfrm>
        </p:grpSpPr>
        <p:grpSp>
          <p:nvGrpSpPr>
            <p:cNvPr id="28129" name="Group 481"/>
            <p:cNvGrpSpPr>
              <a:grpSpLocks/>
            </p:cNvGrpSpPr>
            <p:nvPr/>
          </p:nvGrpSpPr>
          <p:grpSpPr bwMode="auto">
            <a:xfrm rot="203311">
              <a:off x="1726" y="2089"/>
              <a:ext cx="545" cy="366"/>
              <a:chOff x="1888" y="3216"/>
              <a:chExt cx="848" cy="768"/>
            </a:xfrm>
          </p:grpSpPr>
          <p:grpSp>
            <p:nvGrpSpPr>
              <p:cNvPr id="28130" name="Group 48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31" name="Freeform 48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32" name="Freeform 48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33" name="Freeform 48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34" name="Line 48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35" name="Line 48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36" name="Group 488"/>
            <p:cNvGrpSpPr>
              <a:grpSpLocks/>
            </p:cNvGrpSpPr>
            <p:nvPr/>
          </p:nvGrpSpPr>
          <p:grpSpPr bwMode="auto">
            <a:xfrm rot="203311">
              <a:off x="2007" y="2200"/>
              <a:ext cx="544" cy="366"/>
              <a:chOff x="1888" y="3216"/>
              <a:chExt cx="848" cy="768"/>
            </a:xfrm>
          </p:grpSpPr>
          <p:grpSp>
            <p:nvGrpSpPr>
              <p:cNvPr id="28137" name="Group 48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38" name="Freeform 49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39" name="Freeform 49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40" name="Freeform 49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41" name="Line 49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42" name="Line 49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43" name="Group 495"/>
            <p:cNvGrpSpPr>
              <a:grpSpLocks/>
            </p:cNvGrpSpPr>
            <p:nvPr/>
          </p:nvGrpSpPr>
          <p:grpSpPr bwMode="auto">
            <a:xfrm rot="203311">
              <a:off x="1468" y="2252"/>
              <a:ext cx="545" cy="365"/>
              <a:chOff x="1888" y="3216"/>
              <a:chExt cx="848" cy="768"/>
            </a:xfrm>
          </p:grpSpPr>
          <p:grpSp>
            <p:nvGrpSpPr>
              <p:cNvPr id="28144" name="Group 49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45" name="Freeform 49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46" name="Freeform 49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47" name="Freeform 49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48" name="Line 50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49" name="Line 50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50" name="Group 502"/>
            <p:cNvGrpSpPr>
              <a:grpSpLocks/>
            </p:cNvGrpSpPr>
            <p:nvPr/>
          </p:nvGrpSpPr>
          <p:grpSpPr bwMode="auto">
            <a:xfrm rot="203311">
              <a:off x="1206" y="2413"/>
              <a:ext cx="544" cy="365"/>
              <a:chOff x="1888" y="3216"/>
              <a:chExt cx="848" cy="768"/>
            </a:xfrm>
          </p:grpSpPr>
          <p:grpSp>
            <p:nvGrpSpPr>
              <p:cNvPr id="28151" name="Group 50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52" name="Freeform 50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53" name="Freeform 50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54" name="Freeform 50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55" name="Line 50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56" name="Line 50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57" name="Group 509"/>
            <p:cNvGrpSpPr>
              <a:grpSpLocks/>
            </p:cNvGrpSpPr>
            <p:nvPr/>
          </p:nvGrpSpPr>
          <p:grpSpPr bwMode="auto">
            <a:xfrm rot="203311">
              <a:off x="1749" y="2362"/>
              <a:ext cx="545" cy="365"/>
              <a:chOff x="1888" y="3216"/>
              <a:chExt cx="848" cy="768"/>
            </a:xfrm>
          </p:grpSpPr>
          <p:grpSp>
            <p:nvGrpSpPr>
              <p:cNvPr id="28158" name="Group 51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59" name="Freeform 51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60" name="Freeform 51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61" name="Freeform 51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62" name="Line 51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63" name="Line 51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164" name="Group 516"/>
            <p:cNvGrpSpPr>
              <a:grpSpLocks/>
            </p:cNvGrpSpPr>
            <p:nvPr/>
          </p:nvGrpSpPr>
          <p:grpSpPr bwMode="auto">
            <a:xfrm rot="203311">
              <a:off x="1486" y="2523"/>
              <a:ext cx="544" cy="365"/>
              <a:chOff x="1888" y="3216"/>
              <a:chExt cx="848" cy="768"/>
            </a:xfrm>
          </p:grpSpPr>
          <p:grpSp>
            <p:nvGrpSpPr>
              <p:cNvPr id="28165" name="Group 51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166" name="Freeform 51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67" name="Freeform 51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68" name="Freeform 52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169" name="Line 52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170" name="Line 52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8171" name="Group 523"/>
          <p:cNvGrpSpPr>
            <a:grpSpLocks/>
          </p:cNvGrpSpPr>
          <p:nvPr/>
        </p:nvGrpSpPr>
        <p:grpSpPr bwMode="auto">
          <a:xfrm>
            <a:off x="2816226" y="2254251"/>
            <a:ext cx="3025775" cy="1444625"/>
            <a:chOff x="1808" y="1664"/>
            <a:chExt cx="2688" cy="1440"/>
          </a:xfrm>
        </p:grpSpPr>
        <p:sp>
          <p:nvSpPr>
            <p:cNvPr id="28172" name="Line 524"/>
            <p:cNvSpPr>
              <a:spLocks noChangeShapeType="1"/>
            </p:cNvSpPr>
            <p:nvPr/>
          </p:nvSpPr>
          <p:spPr bwMode="auto">
            <a:xfrm>
              <a:off x="1808" y="2400"/>
              <a:ext cx="1536" cy="7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173" name="Line 525"/>
            <p:cNvSpPr>
              <a:spLocks noChangeShapeType="1"/>
            </p:cNvSpPr>
            <p:nvPr/>
          </p:nvSpPr>
          <p:spPr bwMode="auto">
            <a:xfrm>
              <a:off x="2912" y="1664"/>
              <a:ext cx="1584" cy="7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174" name="Group 526"/>
          <p:cNvGrpSpPr>
            <a:grpSpLocks/>
          </p:cNvGrpSpPr>
          <p:nvPr/>
        </p:nvGrpSpPr>
        <p:grpSpPr bwMode="auto">
          <a:xfrm>
            <a:off x="2308226" y="2203451"/>
            <a:ext cx="3025775" cy="1444625"/>
            <a:chOff x="1808" y="1664"/>
            <a:chExt cx="2688" cy="1440"/>
          </a:xfrm>
        </p:grpSpPr>
        <p:sp>
          <p:nvSpPr>
            <p:cNvPr id="28175" name="Line 527"/>
            <p:cNvSpPr>
              <a:spLocks noChangeShapeType="1"/>
            </p:cNvSpPr>
            <p:nvPr/>
          </p:nvSpPr>
          <p:spPr bwMode="auto">
            <a:xfrm>
              <a:off x="1808" y="2400"/>
              <a:ext cx="1536" cy="7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176" name="Line 528"/>
            <p:cNvSpPr>
              <a:spLocks noChangeShapeType="1"/>
            </p:cNvSpPr>
            <p:nvPr/>
          </p:nvSpPr>
          <p:spPr bwMode="auto">
            <a:xfrm>
              <a:off x="2912" y="1664"/>
              <a:ext cx="1584" cy="7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8177" name="Line 529"/>
          <p:cNvSpPr>
            <a:spLocks noChangeShapeType="1"/>
          </p:cNvSpPr>
          <p:nvPr/>
        </p:nvSpPr>
        <p:spPr bwMode="auto">
          <a:xfrm flipH="1">
            <a:off x="1892300" y="1739901"/>
            <a:ext cx="3759200" cy="233680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8178" name="Group 530"/>
          <p:cNvGrpSpPr>
            <a:grpSpLocks/>
          </p:cNvGrpSpPr>
          <p:nvPr/>
        </p:nvGrpSpPr>
        <p:grpSpPr bwMode="auto">
          <a:xfrm>
            <a:off x="1" y="0"/>
            <a:ext cx="4822825" cy="6858000"/>
            <a:chOff x="0" y="0"/>
            <a:chExt cx="3038" cy="4320"/>
          </a:xfrm>
        </p:grpSpPr>
        <p:pic>
          <p:nvPicPr>
            <p:cNvPr id="28179" name="Picture 531" descr="boy4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0"/>
              <a:ext cx="622" cy="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80" name="Picture 532" descr="girl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0"/>
              <a:ext cx="559" cy="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81" name="Picture 533" descr="girl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3"/>
              <a:ext cx="625" cy="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82" name="Picture 534" descr="girl5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41"/>
              <a:ext cx="601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83" name="Picture 535" descr="girl4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3404"/>
              <a:ext cx="559" cy="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84" name="Picture 536" descr="boy4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3296"/>
              <a:ext cx="622" cy="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209" name="Group 561"/>
          <p:cNvGrpSpPr>
            <a:grpSpLocks/>
          </p:cNvGrpSpPr>
          <p:nvPr/>
        </p:nvGrpSpPr>
        <p:grpSpPr bwMode="auto">
          <a:xfrm>
            <a:off x="6948489" y="188913"/>
            <a:ext cx="647700" cy="1439862"/>
            <a:chOff x="4286" y="164"/>
            <a:chExt cx="408" cy="907"/>
          </a:xfrm>
        </p:grpSpPr>
        <p:sp>
          <p:nvSpPr>
            <p:cNvPr id="28196" name="WordArt 548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/>
                </a:rPr>
                <a:t>1</a:t>
              </a:r>
            </a:p>
          </p:txBody>
        </p:sp>
        <p:sp>
          <p:nvSpPr>
            <p:cNvPr id="28197" name="WordArt 549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/>
                </a:rPr>
                <a:t>3</a:t>
              </a:r>
            </a:p>
          </p:txBody>
        </p:sp>
        <p:sp>
          <p:nvSpPr>
            <p:cNvPr id="28198" name="Line 550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10" name="Group 562"/>
          <p:cNvGrpSpPr>
            <a:grpSpLocks/>
          </p:cNvGrpSpPr>
          <p:nvPr/>
        </p:nvGrpSpPr>
        <p:grpSpPr bwMode="auto">
          <a:xfrm>
            <a:off x="7019926" y="1773238"/>
            <a:ext cx="647700" cy="1439862"/>
            <a:chOff x="4286" y="164"/>
            <a:chExt cx="408" cy="907"/>
          </a:xfrm>
        </p:grpSpPr>
        <p:sp>
          <p:nvSpPr>
            <p:cNvPr id="28211" name="WordArt 563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/>
                </a:rPr>
                <a:t>1</a:t>
              </a:r>
            </a:p>
          </p:txBody>
        </p:sp>
        <p:sp>
          <p:nvSpPr>
            <p:cNvPr id="28212" name="WordArt 564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/>
                </a:rPr>
                <a:t>3</a:t>
              </a:r>
            </a:p>
          </p:txBody>
        </p:sp>
        <p:sp>
          <p:nvSpPr>
            <p:cNvPr id="28213" name="Line 565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14" name="Group 566"/>
          <p:cNvGrpSpPr>
            <a:grpSpLocks/>
          </p:cNvGrpSpPr>
          <p:nvPr/>
        </p:nvGrpSpPr>
        <p:grpSpPr bwMode="auto">
          <a:xfrm>
            <a:off x="7092951" y="3357563"/>
            <a:ext cx="647700" cy="1439862"/>
            <a:chOff x="4286" y="164"/>
            <a:chExt cx="408" cy="907"/>
          </a:xfrm>
        </p:grpSpPr>
        <p:sp>
          <p:nvSpPr>
            <p:cNvPr id="28215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/>
                </a:rPr>
                <a:t>1</a:t>
              </a:r>
            </a:p>
          </p:txBody>
        </p:sp>
        <p:sp>
          <p:nvSpPr>
            <p:cNvPr id="28216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/>
                </a:rPr>
                <a:t>3</a:t>
              </a:r>
            </a:p>
          </p:txBody>
        </p:sp>
        <p:sp>
          <p:nvSpPr>
            <p:cNvPr id="28217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18" name="Group 570"/>
          <p:cNvGrpSpPr>
            <a:grpSpLocks/>
          </p:cNvGrpSpPr>
          <p:nvPr/>
        </p:nvGrpSpPr>
        <p:grpSpPr bwMode="auto">
          <a:xfrm>
            <a:off x="1187451" y="188913"/>
            <a:ext cx="647700" cy="1439862"/>
            <a:chOff x="4286" y="164"/>
            <a:chExt cx="408" cy="907"/>
          </a:xfrm>
        </p:grpSpPr>
        <p:sp>
          <p:nvSpPr>
            <p:cNvPr id="28219" name="WordArt 571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1</a:t>
              </a:r>
            </a:p>
          </p:txBody>
        </p:sp>
        <p:sp>
          <p:nvSpPr>
            <p:cNvPr id="28220" name="WordArt 572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6</a:t>
              </a:r>
            </a:p>
          </p:txBody>
        </p:sp>
        <p:sp>
          <p:nvSpPr>
            <p:cNvPr id="28221" name="Line 573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22" name="Group 574"/>
          <p:cNvGrpSpPr>
            <a:grpSpLocks/>
          </p:cNvGrpSpPr>
          <p:nvPr/>
        </p:nvGrpSpPr>
        <p:grpSpPr bwMode="auto">
          <a:xfrm>
            <a:off x="971551" y="1700213"/>
            <a:ext cx="647700" cy="1439862"/>
            <a:chOff x="4286" y="164"/>
            <a:chExt cx="408" cy="907"/>
          </a:xfrm>
        </p:grpSpPr>
        <p:sp>
          <p:nvSpPr>
            <p:cNvPr id="28223" name="WordArt 575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1</a:t>
              </a:r>
            </a:p>
          </p:txBody>
        </p:sp>
        <p:sp>
          <p:nvSpPr>
            <p:cNvPr id="28224" name="WordArt 576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6</a:t>
              </a:r>
            </a:p>
          </p:txBody>
        </p:sp>
        <p:sp>
          <p:nvSpPr>
            <p:cNvPr id="28225" name="Line 577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26" name="Group 578"/>
          <p:cNvGrpSpPr>
            <a:grpSpLocks/>
          </p:cNvGrpSpPr>
          <p:nvPr/>
        </p:nvGrpSpPr>
        <p:grpSpPr bwMode="auto">
          <a:xfrm>
            <a:off x="827089" y="3716338"/>
            <a:ext cx="647700" cy="1439862"/>
            <a:chOff x="4286" y="164"/>
            <a:chExt cx="408" cy="907"/>
          </a:xfrm>
        </p:grpSpPr>
        <p:sp>
          <p:nvSpPr>
            <p:cNvPr id="28227" name="WordArt 579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1</a:t>
              </a:r>
            </a:p>
          </p:txBody>
        </p:sp>
        <p:sp>
          <p:nvSpPr>
            <p:cNvPr id="28228" name="WordArt 580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6</a:t>
              </a:r>
            </a:p>
          </p:txBody>
        </p:sp>
        <p:sp>
          <p:nvSpPr>
            <p:cNvPr id="28229" name="Line 581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30" name="Group 582"/>
          <p:cNvGrpSpPr>
            <a:grpSpLocks/>
          </p:cNvGrpSpPr>
          <p:nvPr/>
        </p:nvGrpSpPr>
        <p:grpSpPr bwMode="auto">
          <a:xfrm>
            <a:off x="971551" y="5418138"/>
            <a:ext cx="647700" cy="1439862"/>
            <a:chOff x="4286" y="164"/>
            <a:chExt cx="408" cy="907"/>
          </a:xfrm>
        </p:grpSpPr>
        <p:sp>
          <p:nvSpPr>
            <p:cNvPr id="28231" name="WordArt 583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1</a:t>
              </a:r>
            </a:p>
          </p:txBody>
        </p:sp>
        <p:sp>
          <p:nvSpPr>
            <p:cNvPr id="28232" name="WordArt 584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6</a:t>
              </a:r>
            </a:p>
          </p:txBody>
        </p:sp>
        <p:sp>
          <p:nvSpPr>
            <p:cNvPr id="28233" name="Line 585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34" name="Group 586"/>
          <p:cNvGrpSpPr>
            <a:grpSpLocks/>
          </p:cNvGrpSpPr>
          <p:nvPr/>
        </p:nvGrpSpPr>
        <p:grpSpPr bwMode="auto">
          <a:xfrm>
            <a:off x="3059114" y="5418138"/>
            <a:ext cx="647700" cy="1439862"/>
            <a:chOff x="4286" y="164"/>
            <a:chExt cx="408" cy="907"/>
          </a:xfrm>
        </p:grpSpPr>
        <p:sp>
          <p:nvSpPr>
            <p:cNvPr id="28235" name="WordArt 58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1</a:t>
              </a:r>
            </a:p>
          </p:txBody>
        </p:sp>
        <p:sp>
          <p:nvSpPr>
            <p:cNvPr id="28236" name="WordArt 58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6</a:t>
              </a:r>
            </a:p>
          </p:txBody>
        </p:sp>
        <p:sp>
          <p:nvSpPr>
            <p:cNvPr id="28237" name="Line 58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38" name="Group 590"/>
          <p:cNvGrpSpPr>
            <a:grpSpLocks/>
          </p:cNvGrpSpPr>
          <p:nvPr/>
        </p:nvGrpSpPr>
        <p:grpSpPr bwMode="auto">
          <a:xfrm>
            <a:off x="4932363" y="5418138"/>
            <a:ext cx="647700" cy="1439862"/>
            <a:chOff x="4286" y="164"/>
            <a:chExt cx="408" cy="907"/>
          </a:xfrm>
        </p:grpSpPr>
        <p:sp>
          <p:nvSpPr>
            <p:cNvPr id="28239" name="WordArt 591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1</a:t>
              </a:r>
            </a:p>
          </p:txBody>
        </p:sp>
        <p:sp>
          <p:nvSpPr>
            <p:cNvPr id="28240" name="WordArt 592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6</a:t>
              </a:r>
            </a:p>
          </p:txBody>
        </p:sp>
        <p:sp>
          <p:nvSpPr>
            <p:cNvPr id="28241" name="Line 593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42" name="Group 594"/>
          <p:cNvGrpSpPr>
            <a:grpSpLocks/>
          </p:cNvGrpSpPr>
          <p:nvPr/>
        </p:nvGrpSpPr>
        <p:grpSpPr bwMode="auto">
          <a:xfrm>
            <a:off x="2411414" y="1773239"/>
            <a:ext cx="1152525" cy="2016125"/>
            <a:chOff x="4286" y="164"/>
            <a:chExt cx="408" cy="907"/>
          </a:xfrm>
        </p:grpSpPr>
        <p:sp>
          <p:nvSpPr>
            <p:cNvPr id="28243" name="WordArt 595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1</a:t>
              </a:r>
            </a:p>
          </p:txBody>
        </p:sp>
        <p:sp>
          <p:nvSpPr>
            <p:cNvPr id="28244" name="WordArt 596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cs typeface="Arial"/>
                </a:rPr>
                <a:t>6</a:t>
              </a:r>
            </a:p>
          </p:txBody>
        </p:sp>
        <p:sp>
          <p:nvSpPr>
            <p:cNvPr id="28245" name="Line 597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46" name="Group 598"/>
          <p:cNvGrpSpPr>
            <a:grpSpLocks/>
          </p:cNvGrpSpPr>
          <p:nvPr/>
        </p:nvGrpSpPr>
        <p:grpSpPr bwMode="auto">
          <a:xfrm>
            <a:off x="4787902" y="1773239"/>
            <a:ext cx="1008063" cy="2016125"/>
            <a:chOff x="4286" y="164"/>
            <a:chExt cx="408" cy="907"/>
          </a:xfrm>
        </p:grpSpPr>
        <p:sp>
          <p:nvSpPr>
            <p:cNvPr id="28247" name="WordArt 599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/>
                </a:rPr>
                <a:t>1</a:t>
              </a:r>
            </a:p>
          </p:txBody>
        </p:sp>
        <p:sp>
          <p:nvSpPr>
            <p:cNvPr id="28248" name="WordArt 600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/>
                </a:rPr>
                <a:t>3</a:t>
              </a:r>
            </a:p>
          </p:txBody>
        </p:sp>
        <p:sp>
          <p:nvSpPr>
            <p:cNvPr id="28249" name="Line 601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250" name="Group 602"/>
          <p:cNvGrpSpPr>
            <a:grpSpLocks/>
          </p:cNvGrpSpPr>
          <p:nvPr/>
        </p:nvGrpSpPr>
        <p:grpSpPr bwMode="auto">
          <a:xfrm rot="10636093" flipH="1">
            <a:off x="3779839" y="2276476"/>
            <a:ext cx="935037" cy="936625"/>
            <a:chOff x="2290" y="1797"/>
            <a:chExt cx="862" cy="1407"/>
          </a:xfrm>
        </p:grpSpPr>
        <p:sp>
          <p:nvSpPr>
            <p:cNvPr id="28251" name="Line 603"/>
            <p:cNvSpPr>
              <a:spLocks noChangeShapeType="1"/>
            </p:cNvSpPr>
            <p:nvPr/>
          </p:nvSpPr>
          <p:spPr bwMode="auto">
            <a:xfrm>
              <a:off x="2290" y="2523"/>
              <a:ext cx="862" cy="681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252" name="Line 604"/>
            <p:cNvSpPr>
              <a:spLocks noChangeShapeType="1"/>
            </p:cNvSpPr>
            <p:nvPr/>
          </p:nvSpPr>
          <p:spPr bwMode="auto">
            <a:xfrm flipV="1">
              <a:off x="2290" y="1797"/>
              <a:ext cx="862" cy="726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8224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13055 -0.1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44167 0.137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68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75 0.285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425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222 0.074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370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6945 -0.05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-277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0277 0.3925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8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1963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0278 0.507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537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29444 -0.1777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7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77" grpId="0" animBg="1"/>
      <p:bldP spid="281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1" name="Oval 81" descr="06"/>
          <p:cNvSpPr>
            <a:spLocks noChangeArrowheads="1"/>
          </p:cNvSpPr>
          <p:nvPr/>
        </p:nvSpPr>
        <p:spPr bwMode="auto">
          <a:xfrm>
            <a:off x="0" y="1989138"/>
            <a:ext cx="9144000" cy="4176712"/>
          </a:xfrm>
          <a:prstGeom prst="ellipse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 w="76200">
            <a:solidFill>
              <a:srgbClr val="FF7C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784" name="Group 64"/>
          <p:cNvGrpSpPr>
            <a:grpSpLocks/>
          </p:cNvGrpSpPr>
          <p:nvPr/>
        </p:nvGrpSpPr>
        <p:grpSpPr bwMode="auto">
          <a:xfrm>
            <a:off x="4716463" y="1125538"/>
            <a:ext cx="2703512" cy="2692400"/>
            <a:chOff x="2929" y="754"/>
            <a:chExt cx="1703" cy="1696"/>
          </a:xfrm>
        </p:grpSpPr>
        <p:sp>
          <p:nvSpPr>
            <p:cNvPr id="30750" name="Freeform 30" descr="Почтовая бумага"/>
            <p:cNvSpPr>
              <a:spLocks/>
            </p:cNvSpPr>
            <p:nvPr/>
          </p:nvSpPr>
          <p:spPr bwMode="auto">
            <a:xfrm>
              <a:off x="2929" y="1544"/>
              <a:ext cx="1703" cy="906"/>
            </a:xfrm>
            <a:custGeom>
              <a:avLst/>
              <a:gdLst>
                <a:gd name="T0" fmla="*/ 0 w 1703"/>
                <a:gd name="T1" fmla="*/ 325 h 906"/>
                <a:gd name="T2" fmla="*/ 1703 w 1703"/>
                <a:gd name="T3" fmla="*/ 0 h 906"/>
                <a:gd name="T4" fmla="*/ 1703 w 1703"/>
                <a:gd name="T5" fmla="*/ 581 h 906"/>
                <a:gd name="T6" fmla="*/ 0 w 1703"/>
                <a:gd name="T7" fmla="*/ 906 h 906"/>
                <a:gd name="T8" fmla="*/ 0 w 1703"/>
                <a:gd name="T9" fmla="*/ 32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3" h="906">
                  <a:moveTo>
                    <a:pt x="0" y="325"/>
                  </a:moveTo>
                  <a:lnTo>
                    <a:pt x="1703" y="0"/>
                  </a:lnTo>
                  <a:lnTo>
                    <a:pt x="1703" y="581"/>
                  </a:lnTo>
                  <a:lnTo>
                    <a:pt x="0" y="906"/>
                  </a:lnTo>
                  <a:lnTo>
                    <a:pt x="0" y="325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2929" y="1328"/>
              <a:ext cx="1703" cy="541"/>
            </a:xfrm>
            <a:custGeom>
              <a:avLst/>
              <a:gdLst>
                <a:gd name="T0" fmla="*/ 0 w 1703"/>
                <a:gd name="T1" fmla="*/ 0 h 541"/>
                <a:gd name="T2" fmla="*/ 81 w 1703"/>
                <a:gd name="T3" fmla="*/ 0 h 541"/>
                <a:gd name="T4" fmla="*/ 108 w 1703"/>
                <a:gd name="T5" fmla="*/ 0 h 541"/>
                <a:gd name="T6" fmla="*/ 189 w 1703"/>
                <a:gd name="T7" fmla="*/ 0 h 541"/>
                <a:gd name="T8" fmla="*/ 257 w 1703"/>
                <a:gd name="T9" fmla="*/ 0 h 541"/>
                <a:gd name="T10" fmla="*/ 297 w 1703"/>
                <a:gd name="T11" fmla="*/ 0 h 541"/>
                <a:gd name="T12" fmla="*/ 365 w 1703"/>
                <a:gd name="T13" fmla="*/ 0 h 541"/>
                <a:gd name="T14" fmla="*/ 406 w 1703"/>
                <a:gd name="T15" fmla="*/ 0 h 541"/>
                <a:gd name="T16" fmla="*/ 473 w 1703"/>
                <a:gd name="T17" fmla="*/ 13 h 541"/>
                <a:gd name="T18" fmla="*/ 541 w 1703"/>
                <a:gd name="T19" fmla="*/ 13 h 541"/>
                <a:gd name="T20" fmla="*/ 581 w 1703"/>
                <a:gd name="T21" fmla="*/ 13 h 541"/>
                <a:gd name="T22" fmla="*/ 649 w 1703"/>
                <a:gd name="T23" fmla="*/ 27 h 541"/>
                <a:gd name="T24" fmla="*/ 716 w 1703"/>
                <a:gd name="T25" fmla="*/ 27 h 541"/>
                <a:gd name="T26" fmla="*/ 757 w 1703"/>
                <a:gd name="T27" fmla="*/ 27 h 541"/>
                <a:gd name="T28" fmla="*/ 825 w 1703"/>
                <a:gd name="T29" fmla="*/ 40 h 541"/>
                <a:gd name="T30" fmla="*/ 892 w 1703"/>
                <a:gd name="T31" fmla="*/ 54 h 541"/>
                <a:gd name="T32" fmla="*/ 919 w 1703"/>
                <a:gd name="T33" fmla="*/ 54 h 541"/>
                <a:gd name="T34" fmla="*/ 987 w 1703"/>
                <a:gd name="T35" fmla="*/ 54 h 541"/>
                <a:gd name="T36" fmla="*/ 1027 w 1703"/>
                <a:gd name="T37" fmla="*/ 67 h 541"/>
                <a:gd name="T38" fmla="*/ 1081 w 1703"/>
                <a:gd name="T39" fmla="*/ 81 h 541"/>
                <a:gd name="T40" fmla="*/ 1149 w 1703"/>
                <a:gd name="T41" fmla="*/ 81 h 541"/>
                <a:gd name="T42" fmla="*/ 1176 w 1703"/>
                <a:gd name="T43" fmla="*/ 94 h 541"/>
                <a:gd name="T44" fmla="*/ 1244 w 1703"/>
                <a:gd name="T45" fmla="*/ 94 h 541"/>
                <a:gd name="T46" fmla="*/ 1298 w 1703"/>
                <a:gd name="T47" fmla="*/ 108 h 541"/>
                <a:gd name="T48" fmla="*/ 1325 w 1703"/>
                <a:gd name="T49" fmla="*/ 122 h 541"/>
                <a:gd name="T50" fmla="*/ 1379 w 1703"/>
                <a:gd name="T51" fmla="*/ 135 h 541"/>
                <a:gd name="T52" fmla="*/ 1433 w 1703"/>
                <a:gd name="T53" fmla="*/ 149 h 541"/>
                <a:gd name="T54" fmla="*/ 1460 w 1703"/>
                <a:gd name="T55" fmla="*/ 149 h 541"/>
                <a:gd name="T56" fmla="*/ 1514 w 1703"/>
                <a:gd name="T57" fmla="*/ 162 h 541"/>
                <a:gd name="T58" fmla="*/ 1541 w 1703"/>
                <a:gd name="T59" fmla="*/ 176 h 541"/>
                <a:gd name="T60" fmla="*/ 1595 w 1703"/>
                <a:gd name="T61" fmla="*/ 189 h 541"/>
                <a:gd name="T62" fmla="*/ 1636 w 1703"/>
                <a:gd name="T63" fmla="*/ 203 h 541"/>
                <a:gd name="T64" fmla="*/ 1663 w 1703"/>
                <a:gd name="T65" fmla="*/ 203 h 541"/>
                <a:gd name="T66" fmla="*/ 1703 w 1703"/>
                <a:gd name="T67" fmla="*/ 216 h 541"/>
                <a:gd name="T68" fmla="*/ 0 w 1703"/>
                <a:gd name="T69" fmla="*/ 541 h 541"/>
                <a:gd name="T70" fmla="*/ 0 w 1703"/>
                <a:gd name="T7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3" h="541">
                  <a:moveTo>
                    <a:pt x="0" y="0"/>
                  </a:moveTo>
                  <a:lnTo>
                    <a:pt x="81" y="0"/>
                  </a:lnTo>
                  <a:lnTo>
                    <a:pt x="108" y="0"/>
                  </a:lnTo>
                  <a:lnTo>
                    <a:pt x="189" y="0"/>
                  </a:lnTo>
                  <a:lnTo>
                    <a:pt x="257" y="0"/>
                  </a:lnTo>
                  <a:lnTo>
                    <a:pt x="297" y="0"/>
                  </a:lnTo>
                  <a:lnTo>
                    <a:pt x="365" y="0"/>
                  </a:lnTo>
                  <a:lnTo>
                    <a:pt x="406" y="0"/>
                  </a:lnTo>
                  <a:lnTo>
                    <a:pt x="473" y="13"/>
                  </a:lnTo>
                  <a:lnTo>
                    <a:pt x="541" y="13"/>
                  </a:lnTo>
                  <a:lnTo>
                    <a:pt x="581" y="13"/>
                  </a:lnTo>
                  <a:lnTo>
                    <a:pt x="649" y="27"/>
                  </a:lnTo>
                  <a:lnTo>
                    <a:pt x="716" y="27"/>
                  </a:lnTo>
                  <a:lnTo>
                    <a:pt x="757" y="27"/>
                  </a:lnTo>
                  <a:lnTo>
                    <a:pt x="825" y="40"/>
                  </a:lnTo>
                  <a:lnTo>
                    <a:pt x="892" y="54"/>
                  </a:lnTo>
                  <a:lnTo>
                    <a:pt x="919" y="54"/>
                  </a:lnTo>
                  <a:lnTo>
                    <a:pt x="987" y="54"/>
                  </a:lnTo>
                  <a:lnTo>
                    <a:pt x="1027" y="67"/>
                  </a:lnTo>
                  <a:lnTo>
                    <a:pt x="1081" y="81"/>
                  </a:lnTo>
                  <a:lnTo>
                    <a:pt x="1149" y="81"/>
                  </a:lnTo>
                  <a:lnTo>
                    <a:pt x="1176" y="94"/>
                  </a:lnTo>
                  <a:lnTo>
                    <a:pt x="1244" y="94"/>
                  </a:lnTo>
                  <a:lnTo>
                    <a:pt x="1298" y="108"/>
                  </a:lnTo>
                  <a:lnTo>
                    <a:pt x="1325" y="122"/>
                  </a:lnTo>
                  <a:lnTo>
                    <a:pt x="1379" y="135"/>
                  </a:lnTo>
                  <a:lnTo>
                    <a:pt x="1433" y="149"/>
                  </a:lnTo>
                  <a:lnTo>
                    <a:pt x="1460" y="149"/>
                  </a:lnTo>
                  <a:lnTo>
                    <a:pt x="1514" y="162"/>
                  </a:lnTo>
                  <a:lnTo>
                    <a:pt x="1541" y="176"/>
                  </a:lnTo>
                  <a:lnTo>
                    <a:pt x="1595" y="189"/>
                  </a:lnTo>
                  <a:lnTo>
                    <a:pt x="1636" y="203"/>
                  </a:lnTo>
                  <a:lnTo>
                    <a:pt x="1663" y="203"/>
                  </a:lnTo>
                  <a:lnTo>
                    <a:pt x="1703" y="216"/>
                  </a:lnTo>
                  <a:lnTo>
                    <a:pt x="0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30767" name="Group 47"/>
            <p:cNvGrpSpPr>
              <a:grpSpLocks/>
            </p:cNvGrpSpPr>
            <p:nvPr/>
          </p:nvGrpSpPr>
          <p:grpSpPr bwMode="auto">
            <a:xfrm>
              <a:off x="3515" y="754"/>
              <a:ext cx="181" cy="862"/>
              <a:chOff x="476" y="2387"/>
              <a:chExt cx="219" cy="1043"/>
            </a:xfrm>
          </p:grpSpPr>
          <p:sp>
            <p:nvSpPr>
              <p:cNvPr id="30768" name="AutoShape 48"/>
              <p:cNvSpPr>
                <a:spLocks noChangeArrowheads="1"/>
              </p:cNvSpPr>
              <p:nvPr/>
            </p:nvSpPr>
            <p:spPr bwMode="auto">
              <a:xfrm>
                <a:off x="521" y="2704"/>
                <a:ext cx="136" cy="726"/>
              </a:xfrm>
              <a:prstGeom prst="can">
                <a:avLst>
                  <a:gd name="adj" fmla="val 133456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9" name="Freeform 49"/>
              <p:cNvSpPr>
                <a:spLocks/>
              </p:cNvSpPr>
              <p:nvPr/>
            </p:nvSpPr>
            <p:spPr bwMode="auto">
              <a:xfrm>
                <a:off x="476" y="2387"/>
                <a:ext cx="219" cy="400"/>
              </a:xfrm>
              <a:custGeom>
                <a:avLst/>
                <a:gdLst>
                  <a:gd name="T0" fmla="*/ 110 w 219"/>
                  <a:gd name="T1" fmla="*/ 400 h 400"/>
                  <a:gd name="T2" fmla="*/ 46 w 219"/>
                  <a:gd name="T3" fmla="*/ 318 h 400"/>
                  <a:gd name="T4" fmla="*/ 101 w 219"/>
                  <a:gd name="T5" fmla="*/ 80 h 400"/>
                  <a:gd name="T6" fmla="*/ 147 w 219"/>
                  <a:gd name="T7" fmla="*/ 43 h 400"/>
                  <a:gd name="T8" fmla="*/ 174 w 219"/>
                  <a:gd name="T9" fmla="*/ 7 h 400"/>
                  <a:gd name="T10" fmla="*/ 129 w 219"/>
                  <a:gd name="T11" fmla="*/ 318 h 400"/>
                  <a:gd name="T12" fmla="*/ 110 w 219"/>
                  <a:gd name="T1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400">
                    <a:moveTo>
                      <a:pt x="110" y="400"/>
                    </a:moveTo>
                    <a:cubicBezTo>
                      <a:pt x="99" y="367"/>
                      <a:pt x="46" y="318"/>
                      <a:pt x="46" y="318"/>
                    </a:cubicBezTo>
                    <a:cubicBezTo>
                      <a:pt x="15" y="221"/>
                      <a:pt x="0" y="114"/>
                      <a:pt x="101" y="80"/>
                    </a:cubicBezTo>
                    <a:cubicBezTo>
                      <a:pt x="155" y="0"/>
                      <a:pt x="81" y="98"/>
                      <a:pt x="147" y="43"/>
                    </a:cubicBezTo>
                    <a:cubicBezTo>
                      <a:pt x="159" y="33"/>
                      <a:pt x="165" y="19"/>
                      <a:pt x="174" y="7"/>
                    </a:cubicBezTo>
                    <a:cubicBezTo>
                      <a:pt x="156" y="99"/>
                      <a:pt x="219" y="255"/>
                      <a:pt x="129" y="318"/>
                    </a:cubicBezTo>
                    <a:cubicBezTo>
                      <a:pt x="99" y="360"/>
                      <a:pt x="110" y="334"/>
                      <a:pt x="110" y="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793" name="Group 73"/>
          <p:cNvGrpSpPr>
            <a:grpSpLocks/>
          </p:cNvGrpSpPr>
          <p:nvPr/>
        </p:nvGrpSpPr>
        <p:grpSpPr bwMode="auto">
          <a:xfrm rot="-32714242" flipH="1" flipV="1">
            <a:off x="3924300" y="3141664"/>
            <a:ext cx="4011613" cy="1008062"/>
            <a:chOff x="198" y="3003"/>
            <a:chExt cx="3586" cy="725"/>
          </a:xfrm>
        </p:grpSpPr>
        <p:sp>
          <p:nvSpPr>
            <p:cNvPr id="30794" name="Freeform 74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95" name="Freeform 75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96" name="Oval 76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97" name="Oval 77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98" name="Oval 78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99" name="Oval 79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00" name="Oval 80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83" name="Group 63"/>
          <p:cNvGrpSpPr>
            <a:grpSpLocks/>
          </p:cNvGrpSpPr>
          <p:nvPr/>
        </p:nvGrpSpPr>
        <p:grpSpPr bwMode="auto">
          <a:xfrm>
            <a:off x="1547813" y="908051"/>
            <a:ext cx="3175000" cy="2908300"/>
            <a:chOff x="929" y="618"/>
            <a:chExt cx="2000" cy="1832"/>
          </a:xfrm>
        </p:grpSpPr>
        <p:sp>
          <p:nvSpPr>
            <p:cNvPr id="30752" name="Freeform 32" descr="Почтовая бумага"/>
            <p:cNvSpPr>
              <a:spLocks/>
            </p:cNvSpPr>
            <p:nvPr/>
          </p:nvSpPr>
          <p:spPr bwMode="auto">
            <a:xfrm>
              <a:off x="929" y="1706"/>
              <a:ext cx="2000" cy="744"/>
            </a:xfrm>
            <a:custGeom>
              <a:avLst/>
              <a:gdLst>
                <a:gd name="T0" fmla="*/ 2000 w 2000"/>
                <a:gd name="T1" fmla="*/ 163 h 744"/>
                <a:gd name="T2" fmla="*/ 0 w 2000"/>
                <a:gd name="T3" fmla="*/ 0 h 744"/>
                <a:gd name="T4" fmla="*/ 0 w 2000"/>
                <a:gd name="T5" fmla="*/ 582 h 744"/>
                <a:gd name="T6" fmla="*/ 2000 w 2000"/>
                <a:gd name="T7" fmla="*/ 744 h 744"/>
                <a:gd name="T8" fmla="*/ 2000 w 2000"/>
                <a:gd name="T9" fmla="*/ 163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" h="744">
                  <a:moveTo>
                    <a:pt x="2000" y="163"/>
                  </a:moveTo>
                  <a:lnTo>
                    <a:pt x="0" y="0"/>
                  </a:lnTo>
                  <a:lnTo>
                    <a:pt x="0" y="582"/>
                  </a:lnTo>
                  <a:lnTo>
                    <a:pt x="2000" y="744"/>
                  </a:lnTo>
                  <a:lnTo>
                    <a:pt x="2000" y="16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929" y="1328"/>
              <a:ext cx="2000" cy="541"/>
            </a:xfrm>
            <a:custGeom>
              <a:avLst/>
              <a:gdLst>
                <a:gd name="T0" fmla="*/ 0 w 2000"/>
                <a:gd name="T1" fmla="*/ 378 h 541"/>
                <a:gd name="T2" fmla="*/ 27 w 2000"/>
                <a:gd name="T3" fmla="*/ 351 h 541"/>
                <a:gd name="T4" fmla="*/ 40 w 2000"/>
                <a:gd name="T5" fmla="*/ 351 h 541"/>
                <a:gd name="T6" fmla="*/ 67 w 2000"/>
                <a:gd name="T7" fmla="*/ 324 h 541"/>
                <a:gd name="T8" fmla="*/ 81 w 2000"/>
                <a:gd name="T9" fmla="*/ 324 h 541"/>
                <a:gd name="T10" fmla="*/ 108 w 2000"/>
                <a:gd name="T11" fmla="*/ 297 h 541"/>
                <a:gd name="T12" fmla="*/ 148 w 2000"/>
                <a:gd name="T13" fmla="*/ 284 h 541"/>
                <a:gd name="T14" fmla="*/ 162 w 2000"/>
                <a:gd name="T15" fmla="*/ 284 h 541"/>
                <a:gd name="T16" fmla="*/ 202 w 2000"/>
                <a:gd name="T17" fmla="*/ 257 h 541"/>
                <a:gd name="T18" fmla="*/ 216 w 2000"/>
                <a:gd name="T19" fmla="*/ 257 h 541"/>
                <a:gd name="T20" fmla="*/ 257 w 2000"/>
                <a:gd name="T21" fmla="*/ 243 h 541"/>
                <a:gd name="T22" fmla="*/ 297 w 2000"/>
                <a:gd name="T23" fmla="*/ 216 h 541"/>
                <a:gd name="T24" fmla="*/ 324 w 2000"/>
                <a:gd name="T25" fmla="*/ 216 h 541"/>
                <a:gd name="T26" fmla="*/ 365 w 2000"/>
                <a:gd name="T27" fmla="*/ 203 h 541"/>
                <a:gd name="T28" fmla="*/ 392 w 2000"/>
                <a:gd name="T29" fmla="*/ 189 h 541"/>
                <a:gd name="T30" fmla="*/ 446 w 2000"/>
                <a:gd name="T31" fmla="*/ 176 h 541"/>
                <a:gd name="T32" fmla="*/ 486 w 2000"/>
                <a:gd name="T33" fmla="*/ 162 h 541"/>
                <a:gd name="T34" fmla="*/ 513 w 2000"/>
                <a:gd name="T35" fmla="*/ 162 h 541"/>
                <a:gd name="T36" fmla="*/ 567 w 2000"/>
                <a:gd name="T37" fmla="*/ 149 h 541"/>
                <a:gd name="T38" fmla="*/ 594 w 2000"/>
                <a:gd name="T39" fmla="*/ 135 h 541"/>
                <a:gd name="T40" fmla="*/ 648 w 2000"/>
                <a:gd name="T41" fmla="*/ 122 h 541"/>
                <a:gd name="T42" fmla="*/ 716 w 2000"/>
                <a:gd name="T43" fmla="*/ 108 h 541"/>
                <a:gd name="T44" fmla="*/ 743 w 2000"/>
                <a:gd name="T45" fmla="*/ 108 h 541"/>
                <a:gd name="T46" fmla="*/ 797 w 2000"/>
                <a:gd name="T47" fmla="*/ 94 h 541"/>
                <a:gd name="T48" fmla="*/ 824 w 2000"/>
                <a:gd name="T49" fmla="*/ 94 h 541"/>
                <a:gd name="T50" fmla="*/ 892 w 2000"/>
                <a:gd name="T51" fmla="*/ 81 h 541"/>
                <a:gd name="T52" fmla="*/ 946 w 2000"/>
                <a:gd name="T53" fmla="*/ 67 h 541"/>
                <a:gd name="T54" fmla="*/ 986 w 2000"/>
                <a:gd name="T55" fmla="*/ 67 h 541"/>
                <a:gd name="T56" fmla="*/ 1054 w 2000"/>
                <a:gd name="T57" fmla="*/ 54 h 541"/>
                <a:gd name="T58" fmla="*/ 1081 w 2000"/>
                <a:gd name="T59" fmla="*/ 54 h 541"/>
                <a:gd name="T60" fmla="*/ 1149 w 2000"/>
                <a:gd name="T61" fmla="*/ 40 h 541"/>
                <a:gd name="T62" fmla="*/ 1216 w 2000"/>
                <a:gd name="T63" fmla="*/ 40 h 541"/>
                <a:gd name="T64" fmla="*/ 1257 w 2000"/>
                <a:gd name="T65" fmla="*/ 27 h 541"/>
                <a:gd name="T66" fmla="*/ 1324 w 2000"/>
                <a:gd name="T67" fmla="*/ 27 h 541"/>
                <a:gd name="T68" fmla="*/ 1351 w 2000"/>
                <a:gd name="T69" fmla="*/ 27 h 541"/>
                <a:gd name="T70" fmla="*/ 1419 w 2000"/>
                <a:gd name="T71" fmla="*/ 13 h 541"/>
                <a:gd name="T72" fmla="*/ 1500 w 2000"/>
                <a:gd name="T73" fmla="*/ 13 h 541"/>
                <a:gd name="T74" fmla="*/ 1527 w 2000"/>
                <a:gd name="T75" fmla="*/ 13 h 541"/>
                <a:gd name="T76" fmla="*/ 1608 w 2000"/>
                <a:gd name="T77" fmla="*/ 0 h 541"/>
                <a:gd name="T78" fmla="*/ 1635 w 2000"/>
                <a:gd name="T79" fmla="*/ 0 h 541"/>
                <a:gd name="T80" fmla="*/ 1716 w 2000"/>
                <a:gd name="T81" fmla="*/ 0 h 541"/>
                <a:gd name="T82" fmla="*/ 1784 w 2000"/>
                <a:gd name="T83" fmla="*/ 0 h 541"/>
                <a:gd name="T84" fmla="*/ 1824 w 2000"/>
                <a:gd name="T85" fmla="*/ 0 h 541"/>
                <a:gd name="T86" fmla="*/ 1892 w 2000"/>
                <a:gd name="T87" fmla="*/ 0 h 541"/>
                <a:gd name="T88" fmla="*/ 1932 w 2000"/>
                <a:gd name="T89" fmla="*/ 0 h 541"/>
                <a:gd name="T90" fmla="*/ 2000 w 2000"/>
                <a:gd name="T91" fmla="*/ 0 h 541"/>
                <a:gd name="T92" fmla="*/ 2000 w 2000"/>
                <a:gd name="T93" fmla="*/ 541 h 541"/>
                <a:gd name="T94" fmla="*/ 0 w 2000"/>
                <a:gd name="T95" fmla="*/ 37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" h="541">
                  <a:moveTo>
                    <a:pt x="0" y="378"/>
                  </a:moveTo>
                  <a:lnTo>
                    <a:pt x="27" y="351"/>
                  </a:lnTo>
                  <a:lnTo>
                    <a:pt x="40" y="351"/>
                  </a:lnTo>
                  <a:lnTo>
                    <a:pt x="67" y="324"/>
                  </a:lnTo>
                  <a:lnTo>
                    <a:pt x="81" y="324"/>
                  </a:lnTo>
                  <a:lnTo>
                    <a:pt x="108" y="297"/>
                  </a:lnTo>
                  <a:lnTo>
                    <a:pt x="148" y="284"/>
                  </a:lnTo>
                  <a:lnTo>
                    <a:pt x="162" y="284"/>
                  </a:lnTo>
                  <a:lnTo>
                    <a:pt x="202" y="257"/>
                  </a:lnTo>
                  <a:lnTo>
                    <a:pt x="216" y="257"/>
                  </a:lnTo>
                  <a:lnTo>
                    <a:pt x="257" y="243"/>
                  </a:lnTo>
                  <a:lnTo>
                    <a:pt x="297" y="216"/>
                  </a:lnTo>
                  <a:lnTo>
                    <a:pt x="324" y="216"/>
                  </a:lnTo>
                  <a:lnTo>
                    <a:pt x="365" y="203"/>
                  </a:lnTo>
                  <a:lnTo>
                    <a:pt x="392" y="189"/>
                  </a:lnTo>
                  <a:lnTo>
                    <a:pt x="446" y="176"/>
                  </a:lnTo>
                  <a:lnTo>
                    <a:pt x="486" y="162"/>
                  </a:lnTo>
                  <a:lnTo>
                    <a:pt x="513" y="162"/>
                  </a:lnTo>
                  <a:lnTo>
                    <a:pt x="567" y="149"/>
                  </a:lnTo>
                  <a:lnTo>
                    <a:pt x="594" y="135"/>
                  </a:lnTo>
                  <a:lnTo>
                    <a:pt x="648" y="122"/>
                  </a:lnTo>
                  <a:lnTo>
                    <a:pt x="716" y="108"/>
                  </a:lnTo>
                  <a:lnTo>
                    <a:pt x="743" y="108"/>
                  </a:lnTo>
                  <a:lnTo>
                    <a:pt x="797" y="94"/>
                  </a:lnTo>
                  <a:lnTo>
                    <a:pt x="824" y="94"/>
                  </a:lnTo>
                  <a:lnTo>
                    <a:pt x="892" y="81"/>
                  </a:lnTo>
                  <a:lnTo>
                    <a:pt x="946" y="67"/>
                  </a:lnTo>
                  <a:lnTo>
                    <a:pt x="986" y="67"/>
                  </a:lnTo>
                  <a:lnTo>
                    <a:pt x="1054" y="54"/>
                  </a:lnTo>
                  <a:lnTo>
                    <a:pt x="1081" y="54"/>
                  </a:lnTo>
                  <a:lnTo>
                    <a:pt x="1149" y="40"/>
                  </a:lnTo>
                  <a:lnTo>
                    <a:pt x="1216" y="40"/>
                  </a:lnTo>
                  <a:lnTo>
                    <a:pt x="1257" y="27"/>
                  </a:lnTo>
                  <a:lnTo>
                    <a:pt x="1324" y="27"/>
                  </a:lnTo>
                  <a:lnTo>
                    <a:pt x="1351" y="27"/>
                  </a:lnTo>
                  <a:lnTo>
                    <a:pt x="1419" y="13"/>
                  </a:lnTo>
                  <a:lnTo>
                    <a:pt x="1500" y="13"/>
                  </a:lnTo>
                  <a:lnTo>
                    <a:pt x="1527" y="13"/>
                  </a:lnTo>
                  <a:lnTo>
                    <a:pt x="1608" y="0"/>
                  </a:lnTo>
                  <a:lnTo>
                    <a:pt x="1635" y="0"/>
                  </a:lnTo>
                  <a:lnTo>
                    <a:pt x="1716" y="0"/>
                  </a:lnTo>
                  <a:lnTo>
                    <a:pt x="1784" y="0"/>
                  </a:lnTo>
                  <a:lnTo>
                    <a:pt x="1824" y="0"/>
                  </a:lnTo>
                  <a:lnTo>
                    <a:pt x="1892" y="0"/>
                  </a:lnTo>
                  <a:lnTo>
                    <a:pt x="1932" y="0"/>
                  </a:lnTo>
                  <a:lnTo>
                    <a:pt x="2000" y="0"/>
                  </a:lnTo>
                  <a:lnTo>
                    <a:pt x="2000" y="541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30770" name="Group 50"/>
            <p:cNvGrpSpPr>
              <a:grpSpLocks/>
            </p:cNvGrpSpPr>
            <p:nvPr/>
          </p:nvGrpSpPr>
          <p:grpSpPr bwMode="auto">
            <a:xfrm>
              <a:off x="2699" y="618"/>
              <a:ext cx="181" cy="862"/>
              <a:chOff x="476" y="2387"/>
              <a:chExt cx="219" cy="1043"/>
            </a:xfrm>
          </p:grpSpPr>
          <p:sp>
            <p:nvSpPr>
              <p:cNvPr id="30771" name="AutoShape 51"/>
              <p:cNvSpPr>
                <a:spLocks noChangeArrowheads="1"/>
              </p:cNvSpPr>
              <p:nvPr/>
            </p:nvSpPr>
            <p:spPr bwMode="auto">
              <a:xfrm>
                <a:off x="521" y="2704"/>
                <a:ext cx="136" cy="726"/>
              </a:xfrm>
              <a:prstGeom prst="can">
                <a:avLst>
                  <a:gd name="adj" fmla="val 133456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2" name="Freeform 52"/>
              <p:cNvSpPr>
                <a:spLocks/>
              </p:cNvSpPr>
              <p:nvPr/>
            </p:nvSpPr>
            <p:spPr bwMode="auto">
              <a:xfrm>
                <a:off x="476" y="2387"/>
                <a:ext cx="219" cy="400"/>
              </a:xfrm>
              <a:custGeom>
                <a:avLst/>
                <a:gdLst>
                  <a:gd name="T0" fmla="*/ 110 w 219"/>
                  <a:gd name="T1" fmla="*/ 400 h 400"/>
                  <a:gd name="T2" fmla="*/ 46 w 219"/>
                  <a:gd name="T3" fmla="*/ 318 h 400"/>
                  <a:gd name="T4" fmla="*/ 101 w 219"/>
                  <a:gd name="T5" fmla="*/ 80 h 400"/>
                  <a:gd name="T6" fmla="*/ 147 w 219"/>
                  <a:gd name="T7" fmla="*/ 43 h 400"/>
                  <a:gd name="T8" fmla="*/ 174 w 219"/>
                  <a:gd name="T9" fmla="*/ 7 h 400"/>
                  <a:gd name="T10" fmla="*/ 129 w 219"/>
                  <a:gd name="T11" fmla="*/ 318 h 400"/>
                  <a:gd name="T12" fmla="*/ 110 w 219"/>
                  <a:gd name="T1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400">
                    <a:moveTo>
                      <a:pt x="110" y="400"/>
                    </a:moveTo>
                    <a:cubicBezTo>
                      <a:pt x="99" y="367"/>
                      <a:pt x="46" y="318"/>
                      <a:pt x="46" y="318"/>
                    </a:cubicBezTo>
                    <a:cubicBezTo>
                      <a:pt x="15" y="221"/>
                      <a:pt x="0" y="114"/>
                      <a:pt x="101" y="80"/>
                    </a:cubicBezTo>
                    <a:cubicBezTo>
                      <a:pt x="155" y="0"/>
                      <a:pt x="81" y="98"/>
                      <a:pt x="147" y="43"/>
                    </a:cubicBezTo>
                    <a:cubicBezTo>
                      <a:pt x="159" y="33"/>
                      <a:pt x="165" y="19"/>
                      <a:pt x="174" y="7"/>
                    </a:cubicBezTo>
                    <a:cubicBezTo>
                      <a:pt x="156" y="99"/>
                      <a:pt x="219" y="255"/>
                      <a:pt x="129" y="318"/>
                    </a:cubicBezTo>
                    <a:cubicBezTo>
                      <a:pt x="99" y="360"/>
                      <a:pt x="110" y="334"/>
                      <a:pt x="110" y="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79" name="Group 59"/>
            <p:cNvGrpSpPr>
              <a:grpSpLocks/>
            </p:cNvGrpSpPr>
            <p:nvPr/>
          </p:nvGrpSpPr>
          <p:grpSpPr bwMode="auto">
            <a:xfrm>
              <a:off x="1837" y="709"/>
              <a:ext cx="181" cy="862"/>
              <a:chOff x="476" y="2387"/>
              <a:chExt cx="219" cy="1043"/>
            </a:xfrm>
          </p:grpSpPr>
          <p:sp>
            <p:nvSpPr>
              <p:cNvPr id="30780" name="AutoShape 60"/>
              <p:cNvSpPr>
                <a:spLocks noChangeArrowheads="1"/>
              </p:cNvSpPr>
              <p:nvPr/>
            </p:nvSpPr>
            <p:spPr bwMode="auto">
              <a:xfrm>
                <a:off x="521" y="2704"/>
                <a:ext cx="136" cy="726"/>
              </a:xfrm>
              <a:prstGeom prst="can">
                <a:avLst>
                  <a:gd name="adj" fmla="val 133456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1" name="Freeform 61"/>
              <p:cNvSpPr>
                <a:spLocks/>
              </p:cNvSpPr>
              <p:nvPr/>
            </p:nvSpPr>
            <p:spPr bwMode="auto">
              <a:xfrm>
                <a:off x="476" y="2387"/>
                <a:ext cx="219" cy="400"/>
              </a:xfrm>
              <a:custGeom>
                <a:avLst/>
                <a:gdLst>
                  <a:gd name="T0" fmla="*/ 110 w 219"/>
                  <a:gd name="T1" fmla="*/ 400 h 400"/>
                  <a:gd name="T2" fmla="*/ 46 w 219"/>
                  <a:gd name="T3" fmla="*/ 318 h 400"/>
                  <a:gd name="T4" fmla="*/ 101 w 219"/>
                  <a:gd name="T5" fmla="*/ 80 h 400"/>
                  <a:gd name="T6" fmla="*/ 147 w 219"/>
                  <a:gd name="T7" fmla="*/ 43 h 400"/>
                  <a:gd name="T8" fmla="*/ 174 w 219"/>
                  <a:gd name="T9" fmla="*/ 7 h 400"/>
                  <a:gd name="T10" fmla="*/ 129 w 219"/>
                  <a:gd name="T11" fmla="*/ 318 h 400"/>
                  <a:gd name="T12" fmla="*/ 110 w 219"/>
                  <a:gd name="T1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400">
                    <a:moveTo>
                      <a:pt x="110" y="400"/>
                    </a:moveTo>
                    <a:cubicBezTo>
                      <a:pt x="99" y="367"/>
                      <a:pt x="46" y="318"/>
                      <a:pt x="46" y="318"/>
                    </a:cubicBezTo>
                    <a:cubicBezTo>
                      <a:pt x="15" y="221"/>
                      <a:pt x="0" y="114"/>
                      <a:pt x="101" y="80"/>
                    </a:cubicBezTo>
                    <a:cubicBezTo>
                      <a:pt x="155" y="0"/>
                      <a:pt x="81" y="98"/>
                      <a:pt x="147" y="43"/>
                    </a:cubicBezTo>
                    <a:cubicBezTo>
                      <a:pt x="159" y="33"/>
                      <a:pt x="165" y="19"/>
                      <a:pt x="174" y="7"/>
                    </a:cubicBezTo>
                    <a:cubicBezTo>
                      <a:pt x="156" y="99"/>
                      <a:pt x="219" y="255"/>
                      <a:pt x="129" y="318"/>
                    </a:cubicBezTo>
                    <a:cubicBezTo>
                      <a:pt x="99" y="360"/>
                      <a:pt x="110" y="334"/>
                      <a:pt x="110" y="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785" name="Group 65"/>
          <p:cNvGrpSpPr>
            <a:grpSpLocks/>
          </p:cNvGrpSpPr>
          <p:nvPr/>
        </p:nvGrpSpPr>
        <p:grpSpPr bwMode="auto">
          <a:xfrm rot="-46586093">
            <a:off x="-682624" y="1190625"/>
            <a:ext cx="4897438" cy="1150939"/>
            <a:chOff x="198" y="3003"/>
            <a:chExt cx="3586" cy="725"/>
          </a:xfrm>
        </p:grpSpPr>
        <p:sp>
          <p:nvSpPr>
            <p:cNvPr id="30786" name="Freeform 66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87" name="Freeform 67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88" name="Oval 68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89" name="Oval 69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90" name="Oval 70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91" name="Oval 71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92" name="Oval 72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82" name="Group 62"/>
          <p:cNvGrpSpPr>
            <a:grpSpLocks/>
          </p:cNvGrpSpPr>
          <p:nvPr/>
        </p:nvGrpSpPr>
        <p:grpSpPr bwMode="auto">
          <a:xfrm>
            <a:off x="1476375" y="1268413"/>
            <a:ext cx="6673851" cy="3397250"/>
            <a:chOff x="839" y="845"/>
            <a:chExt cx="4204" cy="2140"/>
          </a:xfrm>
        </p:grpSpPr>
        <p:grpSp>
          <p:nvGrpSpPr>
            <p:cNvPr id="30756" name="Group 36"/>
            <p:cNvGrpSpPr>
              <a:grpSpLocks/>
            </p:cNvGrpSpPr>
            <p:nvPr/>
          </p:nvGrpSpPr>
          <p:grpSpPr bwMode="auto">
            <a:xfrm>
              <a:off x="839" y="1525"/>
              <a:ext cx="4204" cy="1460"/>
              <a:chOff x="834" y="1544"/>
              <a:chExt cx="4204" cy="1460"/>
            </a:xfrm>
          </p:grpSpPr>
          <p:sp>
            <p:nvSpPr>
              <p:cNvPr id="30754" name="Freeform 34"/>
              <p:cNvSpPr>
                <a:spLocks/>
              </p:cNvSpPr>
              <p:nvPr/>
            </p:nvSpPr>
            <p:spPr bwMode="auto">
              <a:xfrm>
                <a:off x="834" y="1869"/>
                <a:ext cx="4204" cy="1135"/>
              </a:xfrm>
              <a:custGeom>
                <a:avLst/>
                <a:gdLst>
                  <a:gd name="T0" fmla="*/ 4190 w 4204"/>
                  <a:gd name="T1" fmla="*/ 54 h 1135"/>
                  <a:gd name="T2" fmla="*/ 4150 w 4204"/>
                  <a:gd name="T3" fmla="*/ 121 h 1135"/>
                  <a:gd name="T4" fmla="*/ 4095 w 4204"/>
                  <a:gd name="T5" fmla="*/ 175 h 1135"/>
                  <a:gd name="T6" fmla="*/ 4001 w 4204"/>
                  <a:gd name="T7" fmla="*/ 229 h 1135"/>
                  <a:gd name="T8" fmla="*/ 3879 w 4204"/>
                  <a:gd name="T9" fmla="*/ 297 h 1135"/>
                  <a:gd name="T10" fmla="*/ 3758 w 4204"/>
                  <a:gd name="T11" fmla="*/ 337 h 1135"/>
                  <a:gd name="T12" fmla="*/ 3582 w 4204"/>
                  <a:gd name="T13" fmla="*/ 392 h 1135"/>
                  <a:gd name="T14" fmla="*/ 3393 w 4204"/>
                  <a:gd name="T15" fmla="*/ 432 h 1135"/>
                  <a:gd name="T16" fmla="*/ 3217 w 4204"/>
                  <a:gd name="T17" fmla="*/ 473 h 1135"/>
                  <a:gd name="T18" fmla="*/ 2987 w 4204"/>
                  <a:gd name="T19" fmla="*/ 500 h 1135"/>
                  <a:gd name="T20" fmla="*/ 2744 w 4204"/>
                  <a:gd name="T21" fmla="*/ 527 h 1135"/>
                  <a:gd name="T22" fmla="*/ 2541 w 4204"/>
                  <a:gd name="T23" fmla="*/ 540 h 1135"/>
                  <a:gd name="T24" fmla="*/ 2284 w 4204"/>
                  <a:gd name="T25" fmla="*/ 554 h 1135"/>
                  <a:gd name="T26" fmla="*/ 2027 w 4204"/>
                  <a:gd name="T27" fmla="*/ 554 h 1135"/>
                  <a:gd name="T28" fmla="*/ 1811 w 4204"/>
                  <a:gd name="T29" fmla="*/ 540 h 1135"/>
                  <a:gd name="T30" fmla="*/ 1554 w 4204"/>
                  <a:gd name="T31" fmla="*/ 527 h 1135"/>
                  <a:gd name="T32" fmla="*/ 1311 w 4204"/>
                  <a:gd name="T33" fmla="*/ 513 h 1135"/>
                  <a:gd name="T34" fmla="*/ 1108 w 4204"/>
                  <a:gd name="T35" fmla="*/ 486 h 1135"/>
                  <a:gd name="T36" fmla="*/ 892 w 4204"/>
                  <a:gd name="T37" fmla="*/ 446 h 1135"/>
                  <a:gd name="T38" fmla="*/ 689 w 4204"/>
                  <a:gd name="T39" fmla="*/ 405 h 1135"/>
                  <a:gd name="T40" fmla="*/ 541 w 4204"/>
                  <a:gd name="T41" fmla="*/ 364 h 1135"/>
                  <a:gd name="T42" fmla="*/ 379 w 4204"/>
                  <a:gd name="T43" fmla="*/ 310 h 1135"/>
                  <a:gd name="T44" fmla="*/ 243 w 4204"/>
                  <a:gd name="T45" fmla="*/ 256 h 1135"/>
                  <a:gd name="T46" fmla="*/ 149 w 4204"/>
                  <a:gd name="T47" fmla="*/ 202 h 1135"/>
                  <a:gd name="T48" fmla="*/ 68 w 4204"/>
                  <a:gd name="T49" fmla="*/ 148 h 1135"/>
                  <a:gd name="T50" fmla="*/ 14 w 4204"/>
                  <a:gd name="T51" fmla="*/ 81 h 1135"/>
                  <a:gd name="T52" fmla="*/ 0 w 4204"/>
                  <a:gd name="T53" fmla="*/ 27 h 1135"/>
                  <a:gd name="T54" fmla="*/ 0 w 4204"/>
                  <a:gd name="T55" fmla="*/ 608 h 1135"/>
                  <a:gd name="T56" fmla="*/ 27 w 4204"/>
                  <a:gd name="T57" fmla="*/ 675 h 1135"/>
                  <a:gd name="T58" fmla="*/ 95 w 4204"/>
                  <a:gd name="T59" fmla="*/ 743 h 1135"/>
                  <a:gd name="T60" fmla="*/ 162 w 4204"/>
                  <a:gd name="T61" fmla="*/ 797 h 1135"/>
                  <a:gd name="T62" fmla="*/ 284 w 4204"/>
                  <a:gd name="T63" fmla="*/ 865 h 1135"/>
                  <a:gd name="T64" fmla="*/ 419 w 4204"/>
                  <a:gd name="T65" fmla="*/ 919 h 1135"/>
                  <a:gd name="T66" fmla="*/ 568 w 4204"/>
                  <a:gd name="T67" fmla="*/ 959 h 1135"/>
                  <a:gd name="T68" fmla="*/ 743 w 4204"/>
                  <a:gd name="T69" fmla="*/ 1000 h 1135"/>
                  <a:gd name="T70" fmla="*/ 960 w 4204"/>
                  <a:gd name="T71" fmla="*/ 1040 h 1135"/>
                  <a:gd name="T72" fmla="*/ 1149 w 4204"/>
                  <a:gd name="T73" fmla="*/ 1067 h 1135"/>
                  <a:gd name="T74" fmla="*/ 1379 w 4204"/>
                  <a:gd name="T75" fmla="*/ 1094 h 1135"/>
                  <a:gd name="T76" fmla="*/ 1622 w 4204"/>
                  <a:gd name="T77" fmla="*/ 1121 h 1135"/>
                  <a:gd name="T78" fmla="*/ 1838 w 4204"/>
                  <a:gd name="T79" fmla="*/ 1121 h 1135"/>
                  <a:gd name="T80" fmla="*/ 2095 w 4204"/>
                  <a:gd name="T81" fmla="*/ 1135 h 1135"/>
                  <a:gd name="T82" fmla="*/ 2352 w 4204"/>
                  <a:gd name="T83" fmla="*/ 1121 h 1135"/>
                  <a:gd name="T84" fmla="*/ 2568 w 4204"/>
                  <a:gd name="T85" fmla="*/ 1121 h 1135"/>
                  <a:gd name="T86" fmla="*/ 2811 w 4204"/>
                  <a:gd name="T87" fmla="*/ 1094 h 1135"/>
                  <a:gd name="T88" fmla="*/ 3055 w 4204"/>
                  <a:gd name="T89" fmla="*/ 1067 h 1135"/>
                  <a:gd name="T90" fmla="*/ 3244 w 4204"/>
                  <a:gd name="T91" fmla="*/ 1040 h 1135"/>
                  <a:gd name="T92" fmla="*/ 3447 w 4204"/>
                  <a:gd name="T93" fmla="*/ 1000 h 1135"/>
                  <a:gd name="T94" fmla="*/ 3636 w 4204"/>
                  <a:gd name="T95" fmla="*/ 959 h 1135"/>
                  <a:gd name="T96" fmla="*/ 3771 w 4204"/>
                  <a:gd name="T97" fmla="*/ 919 h 1135"/>
                  <a:gd name="T98" fmla="*/ 3920 w 4204"/>
                  <a:gd name="T99" fmla="*/ 865 h 1135"/>
                  <a:gd name="T100" fmla="*/ 4028 w 4204"/>
                  <a:gd name="T101" fmla="*/ 797 h 1135"/>
                  <a:gd name="T102" fmla="*/ 4109 w 4204"/>
                  <a:gd name="T103" fmla="*/ 743 h 1135"/>
                  <a:gd name="T104" fmla="*/ 4163 w 4204"/>
                  <a:gd name="T105" fmla="*/ 675 h 1135"/>
                  <a:gd name="T106" fmla="*/ 4204 w 4204"/>
                  <a:gd name="T107" fmla="*/ 608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04" h="1135">
                    <a:moveTo>
                      <a:pt x="4204" y="0"/>
                    </a:moveTo>
                    <a:lnTo>
                      <a:pt x="4204" y="27"/>
                    </a:lnTo>
                    <a:lnTo>
                      <a:pt x="4204" y="27"/>
                    </a:lnTo>
                    <a:lnTo>
                      <a:pt x="4190" y="54"/>
                    </a:lnTo>
                    <a:lnTo>
                      <a:pt x="4190" y="67"/>
                    </a:lnTo>
                    <a:lnTo>
                      <a:pt x="4177" y="81"/>
                    </a:lnTo>
                    <a:lnTo>
                      <a:pt x="4163" y="94"/>
                    </a:lnTo>
                    <a:lnTo>
                      <a:pt x="4150" y="121"/>
                    </a:lnTo>
                    <a:lnTo>
                      <a:pt x="4150" y="121"/>
                    </a:lnTo>
                    <a:lnTo>
                      <a:pt x="4122" y="148"/>
                    </a:lnTo>
                    <a:lnTo>
                      <a:pt x="4109" y="162"/>
                    </a:lnTo>
                    <a:lnTo>
                      <a:pt x="4095" y="175"/>
                    </a:lnTo>
                    <a:lnTo>
                      <a:pt x="4068" y="189"/>
                    </a:lnTo>
                    <a:lnTo>
                      <a:pt x="4041" y="202"/>
                    </a:lnTo>
                    <a:lnTo>
                      <a:pt x="4028" y="216"/>
                    </a:lnTo>
                    <a:lnTo>
                      <a:pt x="4001" y="229"/>
                    </a:lnTo>
                    <a:lnTo>
                      <a:pt x="3974" y="256"/>
                    </a:lnTo>
                    <a:lnTo>
                      <a:pt x="3960" y="256"/>
                    </a:lnTo>
                    <a:lnTo>
                      <a:pt x="3920" y="283"/>
                    </a:lnTo>
                    <a:lnTo>
                      <a:pt x="3879" y="297"/>
                    </a:lnTo>
                    <a:lnTo>
                      <a:pt x="3866" y="297"/>
                    </a:lnTo>
                    <a:lnTo>
                      <a:pt x="3825" y="310"/>
                    </a:lnTo>
                    <a:lnTo>
                      <a:pt x="3771" y="337"/>
                    </a:lnTo>
                    <a:lnTo>
                      <a:pt x="3758" y="337"/>
                    </a:lnTo>
                    <a:lnTo>
                      <a:pt x="3703" y="351"/>
                    </a:lnTo>
                    <a:lnTo>
                      <a:pt x="3663" y="364"/>
                    </a:lnTo>
                    <a:lnTo>
                      <a:pt x="3636" y="378"/>
                    </a:lnTo>
                    <a:lnTo>
                      <a:pt x="3582" y="392"/>
                    </a:lnTo>
                    <a:lnTo>
                      <a:pt x="3528" y="405"/>
                    </a:lnTo>
                    <a:lnTo>
                      <a:pt x="3501" y="405"/>
                    </a:lnTo>
                    <a:lnTo>
                      <a:pt x="3447" y="419"/>
                    </a:lnTo>
                    <a:lnTo>
                      <a:pt x="3393" y="432"/>
                    </a:lnTo>
                    <a:lnTo>
                      <a:pt x="3366" y="446"/>
                    </a:lnTo>
                    <a:lnTo>
                      <a:pt x="3298" y="446"/>
                    </a:lnTo>
                    <a:lnTo>
                      <a:pt x="3244" y="459"/>
                    </a:lnTo>
                    <a:lnTo>
                      <a:pt x="3217" y="473"/>
                    </a:lnTo>
                    <a:lnTo>
                      <a:pt x="3149" y="473"/>
                    </a:lnTo>
                    <a:lnTo>
                      <a:pt x="3082" y="486"/>
                    </a:lnTo>
                    <a:lnTo>
                      <a:pt x="3055" y="486"/>
                    </a:lnTo>
                    <a:lnTo>
                      <a:pt x="2987" y="500"/>
                    </a:lnTo>
                    <a:lnTo>
                      <a:pt x="2920" y="513"/>
                    </a:lnTo>
                    <a:lnTo>
                      <a:pt x="2893" y="513"/>
                    </a:lnTo>
                    <a:lnTo>
                      <a:pt x="2811" y="513"/>
                    </a:lnTo>
                    <a:lnTo>
                      <a:pt x="2744" y="527"/>
                    </a:lnTo>
                    <a:lnTo>
                      <a:pt x="2717" y="527"/>
                    </a:lnTo>
                    <a:lnTo>
                      <a:pt x="2636" y="527"/>
                    </a:lnTo>
                    <a:lnTo>
                      <a:pt x="2568" y="540"/>
                    </a:lnTo>
                    <a:lnTo>
                      <a:pt x="2541" y="540"/>
                    </a:lnTo>
                    <a:lnTo>
                      <a:pt x="2460" y="540"/>
                    </a:lnTo>
                    <a:lnTo>
                      <a:pt x="2392" y="540"/>
                    </a:lnTo>
                    <a:lnTo>
                      <a:pt x="2352" y="540"/>
                    </a:lnTo>
                    <a:lnTo>
                      <a:pt x="2284" y="554"/>
                    </a:lnTo>
                    <a:lnTo>
                      <a:pt x="2203" y="554"/>
                    </a:lnTo>
                    <a:lnTo>
                      <a:pt x="2176" y="554"/>
                    </a:lnTo>
                    <a:lnTo>
                      <a:pt x="2095" y="554"/>
                    </a:lnTo>
                    <a:lnTo>
                      <a:pt x="2027" y="554"/>
                    </a:lnTo>
                    <a:lnTo>
                      <a:pt x="1987" y="554"/>
                    </a:lnTo>
                    <a:lnTo>
                      <a:pt x="1919" y="554"/>
                    </a:lnTo>
                    <a:lnTo>
                      <a:pt x="1838" y="540"/>
                    </a:lnTo>
                    <a:lnTo>
                      <a:pt x="1811" y="540"/>
                    </a:lnTo>
                    <a:lnTo>
                      <a:pt x="1730" y="540"/>
                    </a:lnTo>
                    <a:lnTo>
                      <a:pt x="1663" y="540"/>
                    </a:lnTo>
                    <a:lnTo>
                      <a:pt x="1622" y="540"/>
                    </a:lnTo>
                    <a:lnTo>
                      <a:pt x="1554" y="527"/>
                    </a:lnTo>
                    <a:lnTo>
                      <a:pt x="1487" y="527"/>
                    </a:lnTo>
                    <a:lnTo>
                      <a:pt x="1446" y="527"/>
                    </a:lnTo>
                    <a:lnTo>
                      <a:pt x="1379" y="513"/>
                    </a:lnTo>
                    <a:lnTo>
                      <a:pt x="1311" y="513"/>
                    </a:lnTo>
                    <a:lnTo>
                      <a:pt x="1271" y="513"/>
                    </a:lnTo>
                    <a:lnTo>
                      <a:pt x="1217" y="500"/>
                    </a:lnTo>
                    <a:lnTo>
                      <a:pt x="1149" y="486"/>
                    </a:lnTo>
                    <a:lnTo>
                      <a:pt x="1108" y="486"/>
                    </a:lnTo>
                    <a:lnTo>
                      <a:pt x="1041" y="473"/>
                    </a:lnTo>
                    <a:lnTo>
                      <a:pt x="987" y="473"/>
                    </a:lnTo>
                    <a:lnTo>
                      <a:pt x="960" y="459"/>
                    </a:lnTo>
                    <a:lnTo>
                      <a:pt x="892" y="446"/>
                    </a:lnTo>
                    <a:lnTo>
                      <a:pt x="838" y="446"/>
                    </a:lnTo>
                    <a:lnTo>
                      <a:pt x="811" y="432"/>
                    </a:lnTo>
                    <a:lnTo>
                      <a:pt x="743" y="419"/>
                    </a:lnTo>
                    <a:lnTo>
                      <a:pt x="689" y="405"/>
                    </a:lnTo>
                    <a:lnTo>
                      <a:pt x="662" y="405"/>
                    </a:lnTo>
                    <a:lnTo>
                      <a:pt x="608" y="392"/>
                    </a:lnTo>
                    <a:lnTo>
                      <a:pt x="568" y="378"/>
                    </a:lnTo>
                    <a:lnTo>
                      <a:pt x="541" y="364"/>
                    </a:lnTo>
                    <a:lnTo>
                      <a:pt x="487" y="351"/>
                    </a:lnTo>
                    <a:lnTo>
                      <a:pt x="446" y="337"/>
                    </a:lnTo>
                    <a:lnTo>
                      <a:pt x="419" y="337"/>
                    </a:lnTo>
                    <a:lnTo>
                      <a:pt x="379" y="310"/>
                    </a:lnTo>
                    <a:lnTo>
                      <a:pt x="338" y="297"/>
                    </a:lnTo>
                    <a:lnTo>
                      <a:pt x="311" y="297"/>
                    </a:lnTo>
                    <a:lnTo>
                      <a:pt x="284" y="283"/>
                    </a:lnTo>
                    <a:lnTo>
                      <a:pt x="243" y="256"/>
                    </a:lnTo>
                    <a:lnTo>
                      <a:pt x="230" y="256"/>
                    </a:lnTo>
                    <a:lnTo>
                      <a:pt x="189" y="229"/>
                    </a:lnTo>
                    <a:lnTo>
                      <a:pt x="162" y="216"/>
                    </a:lnTo>
                    <a:lnTo>
                      <a:pt x="149" y="202"/>
                    </a:lnTo>
                    <a:lnTo>
                      <a:pt x="122" y="189"/>
                    </a:lnTo>
                    <a:lnTo>
                      <a:pt x="95" y="175"/>
                    </a:lnTo>
                    <a:lnTo>
                      <a:pt x="95" y="162"/>
                    </a:lnTo>
                    <a:lnTo>
                      <a:pt x="68" y="148"/>
                    </a:lnTo>
                    <a:lnTo>
                      <a:pt x="54" y="121"/>
                    </a:lnTo>
                    <a:lnTo>
                      <a:pt x="41" y="121"/>
                    </a:lnTo>
                    <a:lnTo>
                      <a:pt x="27" y="94"/>
                    </a:lnTo>
                    <a:lnTo>
                      <a:pt x="14" y="81"/>
                    </a:lnTo>
                    <a:lnTo>
                      <a:pt x="14" y="67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581"/>
                    </a:lnTo>
                    <a:lnTo>
                      <a:pt x="0" y="608"/>
                    </a:lnTo>
                    <a:lnTo>
                      <a:pt x="0" y="608"/>
                    </a:lnTo>
                    <a:lnTo>
                      <a:pt x="0" y="635"/>
                    </a:lnTo>
                    <a:lnTo>
                      <a:pt x="14" y="648"/>
                    </a:lnTo>
                    <a:lnTo>
                      <a:pt x="14" y="662"/>
                    </a:lnTo>
                    <a:lnTo>
                      <a:pt x="27" y="675"/>
                    </a:lnTo>
                    <a:lnTo>
                      <a:pt x="41" y="702"/>
                    </a:lnTo>
                    <a:lnTo>
                      <a:pt x="54" y="702"/>
                    </a:lnTo>
                    <a:lnTo>
                      <a:pt x="68" y="729"/>
                    </a:lnTo>
                    <a:lnTo>
                      <a:pt x="95" y="743"/>
                    </a:lnTo>
                    <a:lnTo>
                      <a:pt x="95" y="756"/>
                    </a:lnTo>
                    <a:lnTo>
                      <a:pt x="122" y="770"/>
                    </a:lnTo>
                    <a:lnTo>
                      <a:pt x="149" y="783"/>
                    </a:lnTo>
                    <a:lnTo>
                      <a:pt x="162" y="797"/>
                    </a:lnTo>
                    <a:lnTo>
                      <a:pt x="189" y="811"/>
                    </a:lnTo>
                    <a:lnTo>
                      <a:pt x="230" y="838"/>
                    </a:lnTo>
                    <a:lnTo>
                      <a:pt x="243" y="838"/>
                    </a:lnTo>
                    <a:lnTo>
                      <a:pt x="284" y="865"/>
                    </a:lnTo>
                    <a:lnTo>
                      <a:pt x="311" y="878"/>
                    </a:lnTo>
                    <a:lnTo>
                      <a:pt x="338" y="878"/>
                    </a:lnTo>
                    <a:lnTo>
                      <a:pt x="379" y="892"/>
                    </a:lnTo>
                    <a:lnTo>
                      <a:pt x="419" y="919"/>
                    </a:lnTo>
                    <a:lnTo>
                      <a:pt x="446" y="919"/>
                    </a:lnTo>
                    <a:lnTo>
                      <a:pt x="487" y="932"/>
                    </a:lnTo>
                    <a:lnTo>
                      <a:pt x="541" y="946"/>
                    </a:lnTo>
                    <a:lnTo>
                      <a:pt x="568" y="959"/>
                    </a:lnTo>
                    <a:lnTo>
                      <a:pt x="608" y="973"/>
                    </a:lnTo>
                    <a:lnTo>
                      <a:pt x="662" y="986"/>
                    </a:lnTo>
                    <a:lnTo>
                      <a:pt x="689" y="986"/>
                    </a:lnTo>
                    <a:lnTo>
                      <a:pt x="743" y="1000"/>
                    </a:lnTo>
                    <a:lnTo>
                      <a:pt x="811" y="1013"/>
                    </a:lnTo>
                    <a:lnTo>
                      <a:pt x="838" y="1027"/>
                    </a:lnTo>
                    <a:lnTo>
                      <a:pt x="892" y="1027"/>
                    </a:lnTo>
                    <a:lnTo>
                      <a:pt x="960" y="1040"/>
                    </a:lnTo>
                    <a:lnTo>
                      <a:pt x="987" y="1054"/>
                    </a:lnTo>
                    <a:lnTo>
                      <a:pt x="1041" y="1054"/>
                    </a:lnTo>
                    <a:lnTo>
                      <a:pt x="1108" y="1067"/>
                    </a:lnTo>
                    <a:lnTo>
                      <a:pt x="1149" y="1067"/>
                    </a:lnTo>
                    <a:lnTo>
                      <a:pt x="1217" y="1081"/>
                    </a:lnTo>
                    <a:lnTo>
                      <a:pt x="1271" y="1094"/>
                    </a:lnTo>
                    <a:lnTo>
                      <a:pt x="1311" y="1094"/>
                    </a:lnTo>
                    <a:lnTo>
                      <a:pt x="1379" y="1094"/>
                    </a:lnTo>
                    <a:lnTo>
                      <a:pt x="1446" y="1108"/>
                    </a:lnTo>
                    <a:lnTo>
                      <a:pt x="1487" y="1108"/>
                    </a:lnTo>
                    <a:lnTo>
                      <a:pt x="1554" y="1108"/>
                    </a:lnTo>
                    <a:lnTo>
                      <a:pt x="1622" y="1121"/>
                    </a:lnTo>
                    <a:lnTo>
                      <a:pt x="1663" y="1121"/>
                    </a:lnTo>
                    <a:lnTo>
                      <a:pt x="1730" y="1121"/>
                    </a:lnTo>
                    <a:lnTo>
                      <a:pt x="1811" y="1121"/>
                    </a:lnTo>
                    <a:lnTo>
                      <a:pt x="1838" y="1121"/>
                    </a:lnTo>
                    <a:lnTo>
                      <a:pt x="1919" y="1135"/>
                    </a:lnTo>
                    <a:lnTo>
                      <a:pt x="1987" y="1135"/>
                    </a:lnTo>
                    <a:lnTo>
                      <a:pt x="2027" y="1135"/>
                    </a:lnTo>
                    <a:lnTo>
                      <a:pt x="2095" y="1135"/>
                    </a:lnTo>
                    <a:lnTo>
                      <a:pt x="2176" y="1135"/>
                    </a:lnTo>
                    <a:lnTo>
                      <a:pt x="2203" y="1135"/>
                    </a:lnTo>
                    <a:lnTo>
                      <a:pt x="2284" y="1135"/>
                    </a:lnTo>
                    <a:lnTo>
                      <a:pt x="2352" y="1121"/>
                    </a:lnTo>
                    <a:lnTo>
                      <a:pt x="2392" y="1121"/>
                    </a:lnTo>
                    <a:lnTo>
                      <a:pt x="2460" y="1121"/>
                    </a:lnTo>
                    <a:lnTo>
                      <a:pt x="2541" y="1121"/>
                    </a:lnTo>
                    <a:lnTo>
                      <a:pt x="2568" y="1121"/>
                    </a:lnTo>
                    <a:lnTo>
                      <a:pt x="2636" y="1108"/>
                    </a:lnTo>
                    <a:lnTo>
                      <a:pt x="2717" y="1108"/>
                    </a:lnTo>
                    <a:lnTo>
                      <a:pt x="2744" y="1108"/>
                    </a:lnTo>
                    <a:lnTo>
                      <a:pt x="2811" y="1094"/>
                    </a:lnTo>
                    <a:lnTo>
                      <a:pt x="2893" y="1094"/>
                    </a:lnTo>
                    <a:lnTo>
                      <a:pt x="2920" y="1094"/>
                    </a:lnTo>
                    <a:lnTo>
                      <a:pt x="2987" y="1081"/>
                    </a:lnTo>
                    <a:lnTo>
                      <a:pt x="3055" y="1067"/>
                    </a:lnTo>
                    <a:lnTo>
                      <a:pt x="3082" y="1067"/>
                    </a:lnTo>
                    <a:lnTo>
                      <a:pt x="3149" y="1054"/>
                    </a:lnTo>
                    <a:lnTo>
                      <a:pt x="3217" y="1054"/>
                    </a:lnTo>
                    <a:lnTo>
                      <a:pt x="3244" y="1040"/>
                    </a:lnTo>
                    <a:lnTo>
                      <a:pt x="3298" y="1027"/>
                    </a:lnTo>
                    <a:lnTo>
                      <a:pt x="3366" y="1027"/>
                    </a:lnTo>
                    <a:lnTo>
                      <a:pt x="3393" y="1013"/>
                    </a:lnTo>
                    <a:lnTo>
                      <a:pt x="3447" y="1000"/>
                    </a:lnTo>
                    <a:lnTo>
                      <a:pt x="3501" y="986"/>
                    </a:lnTo>
                    <a:lnTo>
                      <a:pt x="3528" y="986"/>
                    </a:lnTo>
                    <a:lnTo>
                      <a:pt x="3582" y="973"/>
                    </a:lnTo>
                    <a:lnTo>
                      <a:pt x="3636" y="959"/>
                    </a:lnTo>
                    <a:lnTo>
                      <a:pt x="3663" y="946"/>
                    </a:lnTo>
                    <a:lnTo>
                      <a:pt x="3703" y="932"/>
                    </a:lnTo>
                    <a:lnTo>
                      <a:pt x="3758" y="919"/>
                    </a:lnTo>
                    <a:lnTo>
                      <a:pt x="3771" y="919"/>
                    </a:lnTo>
                    <a:lnTo>
                      <a:pt x="3825" y="892"/>
                    </a:lnTo>
                    <a:lnTo>
                      <a:pt x="3866" y="878"/>
                    </a:lnTo>
                    <a:lnTo>
                      <a:pt x="3879" y="878"/>
                    </a:lnTo>
                    <a:lnTo>
                      <a:pt x="3920" y="865"/>
                    </a:lnTo>
                    <a:lnTo>
                      <a:pt x="3960" y="838"/>
                    </a:lnTo>
                    <a:lnTo>
                      <a:pt x="3974" y="838"/>
                    </a:lnTo>
                    <a:lnTo>
                      <a:pt x="4001" y="811"/>
                    </a:lnTo>
                    <a:lnTo>
                      <a:pt x="4028" y="797"/>
                    </a:lnTo>
                    <a:lnTo>
                      <a:pt x="4041" y="783"/>
                    </a:lnTo>
                    <a:lnTo>
                      <a:pt x="4068" y="770"/>
                    </a:lnTo>
                    <a:lnTo>
                      <a:pt x="4095" y="756"/>
                    </a:lnTo>
                    <a:lnTo>
                      <a:pt x="4109" y="743"/>
                    </a:lnTo>
                    <a:lnTo>
                      <a:pt x="4122" y="729"/>
                    </a:lnTo>
                    <a:lnTo>
                      <a:pt x="4150" y="702"/>
                    </a:lnTo>
                    <a:lnTo>
                      <a:pt x="4150" y="702"/>
                    </a:lnTo>
                    <a:lnTo>
                      <a:pt x="4163" y="675"/>
                    </a:lnTo>
                    <a:lnTo>
                      <a:pt x="4177" y="662"/>
                    </a:lnTo>
                    <a:lnTo>
                      <a:pt x="4190" y="648"/>
                    </a:lnTo>
                    <a:lnTo>
                      <a:pt x="4190" y="635"/>
                    </a:lnTo>
                    <a:lnTo>
                      <a:pt x="4204" y="608"/>
                    </a:lnTo>
                    <a:lnTo>
                      <a:pt x="4204" y="608"/>
                    </a:lnTo>
                    <a:lnTo>
                      <a:pt x="4204" y="581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auto">
              <a:xfrm>
                <a:off x="834" y="1544"/>
                <a:ext cx="4204" cy="879"/>
              </a:xfrm>
              <a:custGeom>
                <a:avLst/>
                <a:gdLst>
                  <a:gd name="T0" fmla="*/ 3866 w 4204"/>
                  <a:gd name="T1" fmla="*/ 27 h 879"/>
                  <a:gd name="T2" fmla="*/ 3960 w 4204"/>
                  <a:gd name="T3" fmla="*/ 68 h 879"/>
                  <a:gd name="T4" fmla="*/ 4028 w 4204"/>
                  <a:gd name="T5" fmla="*/ 108 h 879"/>
                  <a:gd name="T6" fmla="*/ 4095 w 4204"/>
                  <a:gd name="T7" fmla="*/ 162 h 879"/>
                  <a:gd name="T8" fmla="*/ 4150 w 4204"/>
                  <a:gd name="T9" fmla="*/ 203 h 879"/>
                  <a:gd name="T10" fmla="*/ 4177 w 4204"/>
                  <a:gd name="T11" fmla="*/ 257 h 879"/>
                  <a:gd name="T12" fmla="*/ 4204 w 4204"/>
                  <a:gd name="T13" fmla="*/ 298 h 879"/>
                  <a:gd name="T14" fmla="*/ 4204 w 4204"/>
                  <a:gd name="T15" fmla="*/ 352 h 879"/>
                  <a:gd name="T16" fmla="*/ 4190 w 4204"/>
                  <a:gd name="T17" fmla="*/ 392 h 879"/>
                  <a:gd name="T18" fmla="*/ 4150 w 4204"/>
                  <a:gd name="T19" fmla="*/ 446 h 879"/>
                  <a:gd name="T20" fmla="*/ 4109 w 4204"/>
                  <a:gd name="T21" fmla="*/ 487 h 879"/>
                  <a:gd name="T22" fmla="*/ 4041 w 4204"/>
                  <a:gd name="T23" fmla="*/ 527 h 879"/>
                  <a:gd name="T24" fmla="*/ 3974 w 4204"/>
                  <a:gd name="T25" fmla="*/ 581 h 879"/>
                  <a:gd name="T26" fmla="*/ 3879 w 4204"/>
                  <a:gd name="T27" fmla="*/ 622 h 879"/>
                  <a:gd name="T28" fmla="*/ 3771 w 4204"/>
                  <a:gd name="T29" fmla="*/ 662 h 879"/>
                  <a:gd name="T30" fmla="*/ 3663 w 4204"/>
                  <a:gd name="T31" fmla="*/ 689 h 879"/>
                  <a:gd name="T32" fmla="*/ 3528 w 4204"/>
                  <a:gd name="T33" fmla="*/ 730 h 879"/>
                  <a:gd name="T34" fmla="*/ 3393 w 4204"/>
                  <a:gd name="T35" fmla="*/ 757 h 879"/>
                  <a:gd name="T36" fmla="*/ 3244 w 4204"/>
                  <a:gd name="T37" fmla="*/ 784 h 879"/>
                  <a:gd name="T38" fmla="*/ 3082 w 4204"/>
                  <a:gd name="T39" fmla="*/ 811 h 879"/>
                  <a:gd name="T40" fmla="*/ 2920 w 4204"/>
                  <a:gd name="T41" fmla="*/ 838 h 879"/>
                  <a:gd name="T42" fmla="*/ 2744 w 4204"/>
                  <a:gd name="T43" fmla="*/ 852 h 879"/>
                  <a:gd name="T44" fmla="*/ 2568 w 4204"/>
                  <a:gd name="T45" fmla="*/ 865 h 879"/>
                  <a:gd name="T46" fmla="*/ 2392 w 4204"/>
                  <a:gd name="T47" fmla="*/ 865 h 879"/>
                  <a:gd name="T48" fmla="*/ 2203 w 4204"/>
                  <a:gd name="T49" fmla="*/ 879 h 879"/>
                  <a:gd name="T50" fmla="*/ 2027 w 4204"/>
                  <a:gd name="T51" fmla="*/ 879 h 879"/>
                  <a:gd name="T52" fmla="*/ 1838 w 4204"/>
                  <a:gd name="T53" fmla="*/ 865 h 879"/>
                  <a:gd name="T54" fmla="*/ 1663 w 4204"/>
                  <a:gd name="T55" fmla="*/ 865 h 879"/>
                  <a:gd name="T56" fmla="*/ 1487 w 4204"/>
                  <a:gd name="T57" fmla="*/ 852 h 879"/>
                  <a:gd name="T58" fmla="*/ 1311 w 4204"/>
                  <a:gd name="T59" fmla="*/ 838 h 879"/>
                  <a:gd name="T60" fmla="*/ 1149 w 4204"/>
                  <a:gd name="T61" fmla="*/ 811 h 879"/>
                  <a:gd name="T62" fmla="*/ 987 w 4204"/>
                  <a:gd name="T63" fmla="*/ 798 h 879"/>
                  <a:gd name="T64" fmla="*/ 838 w 4204"/>
                  <a:gd name="T65" fmla="*/ 771 h 879"/>
                  <a:gd name="T66" fmla="*/ 689 w 4204"/>
                  <a:gd name="T67" fmla="*/ 730 h 879"/>
                  <a:gd name="T68" fmla="*/ 568 w 4204"/>
                  <a:gd name="T69" fmla="*/ 703 h 879"/>
                  <a:gd name="T70" fmla="*/ 446 w 4204"/>
                  <a:gd name="T71" fmla="*/ 662 h 879"/>
                  <a:gd name="T72" fmla="*/ 338 w 4204"/>
                  <a:gd name="T73" fmla="*/ 622 h 879"/>
                  <a:gd name="T74" fmla="*/ 243 w 4204"/>
                  <a:gd name="T75" fmla="*/ 581 h 879"/>
                  <a:gd name="T76" fmla="*/ 162 w 4204"/>
                  <a:gd name="T77" fmla="*/ 541 h 879"/>
                  <a:gd name="T78" fmla="*/ 108 w 4204"/>
                  <a:gd name="T79" fmla="*/ 500 h 879"/>
                  <a:gd name="T80" fmla="*/ 54 w 4204"/>
                  <a:gd name="T81" fmla="*/ 460 h 879"/>
                  <a:gd name="T82" fmla="*/ 27 w 4204"/>
                  <a:gd name="T83" fmla="*/ 419 h 879"/>
                  <a:gd name="T84" fmla="*/ 0 w 4204"/>
                  <a:gd name="T85" fmla="*/ 365 h 879"/>
                  <a:gd name="T86" fmla="*/ 0 w 4204"/>
                  <a:gd name="T87" fmla="*/ 325 h 879"/>
                  <a:gd name="T88" fmla="*/ 14 w 4204"/>
                  <a:gd name="T89" fmla="*/ 270 h 879"/>
                  <a:gd name="T90" fmla="*/ 41 w 4204"/>
                  <a:gd name="T91" fmla="*/ 230 h 879"/>
                  <a:gd name="T92" fmla="*/ 81 w 4204"/>
                  <a:gd name="T93" fmla="*/ 176 h 879"/>
                  <a:gd name="T94" fmla="*/ 3798 w 4204"/>
                  <a:gd name="T95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04" h="879">
                    <a:moveTo>
                      <a:pt x="3798" y="0"/>
                    </a:moveTo>
                    <a:lnTo>
                      <a:pt x="3839" y="27"/>
                    </a:lnTo>
                    <a:lnTo>
                      <a:pt x="3866" y="27"/>
                    </a:lnTo>
                    <a:lnTo>
                      <a:pt x="3906" y="41"/>
                    </a:lnTo>
                    <a:lnTo>
                      <a:pt x="3933" y="68"/>
                    </a:lnTo>
                    <a:lnTo>
                      <a:pt x="3960" y="68"/>
                    </a:lnTo>
                    <a:lnTo>
                      <a:pt x="3987" y="81"/>
                    </a:lnTo>
                    <a:lnTo>
                      <a:pt x="4014" y="108"/>
                    </a:lnTo>
                    <a:lnTo>
                      <a:pt x="4028" y="108"/>
                    </a:lnTo>
                    <a:lnTo>
                      <a:pt x="4055" y="135"/>
                    </a:lnTo>
                    <a:lnTo>
                      <a:pt x="4082" y="149"/>
                    </a:lnTo>
                    <a:lnTo>
                      <a:pt x="4095" y="162"/>
                    </a:lnTo>
                    <a:lnTo>
                      <a:pt x="4122" y="176"/>
                    </a:lnTo>
                    <a:lnTo>
                      <a:pt x="4136" y="189"/>
                    </a:lnTo>
                    <a:lnTo>
                      <a:pt x="4150" y="203"/>
                    </a:lnTo>
                    <a:lnTo>
                      <a:pt x="4163" y="230"/>
                    </a:lnTo>
                    <a:lnTo>
                      <a:pt x="4177" y="243"/>
                    </a:lnTo>
                    <a:lnTo>
                      <a:pt x="4177" y="257"/>
                    </a:lnTo>
                    <a:lnTo>
                      <a:pt x="4190" y="270"/>
                    </a:lnTo>
                    <a:lnTo>
                      <a:pt x="4190" y="284"/>
                    </a:lnTo>
                    <a:lnTo>
                      <a:pt x="4204" y="298"/>
                    </a:lnTo>
                    <a:lnTo>
                      <a:pt x="4204" y="325"/>
                    </a:lnTo>
                    <a:lnTo>
                      <a:pt x="4204" y="338"/>
                    </a:lnTo>
                    <a:lnTo>
                      <a:pt x="4204" y="352"/>
                    </a:lnTo>
                    <a:lnTo>
                      <a:pt x="4190" y="365"/>
                    </a:lnTo>
                    <a:lnTo>
                      <a:pt x="4190" y="379"/>
                    </a:lnTo>
                    <a:lnTo>
                      <a:pt x="4190" y="392"/>
                    </a:lnTo>
                    <a:lnTo>
                      <a:pt x="4177" y="419"/>
                    </a:lnTo>
                    <a:lnTo>
                      <a:pt x="4163" y="419"/>
                    </a:lnTo>
                    <a:lnTo>
                      <a:pt x="4150" y="446"/>
                    </a:lnTo>
                    <a:lnTo>
                      <a:pt x="4136" y="460"/>
                    </a:lnTo>
                    <a:lnTo>
                      <a:pt x="4122" y="473"/>
                    </a:lnTo>
                    <a:lnTo>
                      <a:pt x="4109" y="487"/>
                    </a:lnTo>
                    <a:lnTo>
                      <a:pt x="4082" y="500"/>
                    </a:lnTo>
                    <a:lnTo>
                      <a:pt x="4068" y="514"/>
                    </a:lnTo>
                    <a:lnTo>
                      <a:pt x="4041" y="527"/>
                    </a:lnTo>
                    <a:lnTo>
                      <a:pt x="4014" y="554"/>
                    </a:lnTo>
                    <a:lnTo>
                      <a:pt x="4001" y="554"/>
                    </a:lnTo>
                    <a:lnTo>
                      <a:pt x="3974" y="581"/>
                    </a:lnTo>
                    <a:lnTo>
                      <a:pt x="3933" y="595"/>
                    </a:lnTo>
                    <a:lnTo>
                      <a:pt x="3920" y="608"/>
                    </a:lnTo>
                    <a:lnTo>
                      <a:pt x="3879" y="622"/>
                    </a:lnTo>
                    <a:lnTo>
                      <a:pt x="3839" y="635"/>
                    </a:lnTo>
                    <a:lnTo>
                      <a:pt x="3825" y="635"/>
                    </a:lnTo>
                    <a:lnTo>
                      <a:pt x="3771" y="662"/>
                    </a:lnTo>
                    <a:lnTo>
                      <a:pt x="3731" y="676"/>
                    </a:lnTo>
                    <a:lnTo>
                      <a:pt x="3703" y="676"/>
                    </a:lnTo>
                    <a:lnTo>
                      <a:pt x="3663" y="689"/>
                    </a:lnTo>
                    <a:lnTo>
                      <a:pt x="3609" y="703"/>
                    </a:lnTo>
                    <a:lnTo>
                      <a:pt x="3582" y="717"/>
                    </a:lnTo>
                    <a:lnTo>
                      <a:pt x="3528" y="730"/>
                    </a:lnTo>
                    <a:lnTo>
                      <a:pt x="3474" y="744"/>
                    </a:lnTo>
                    <a:lnTo>
                      <a:pt x="3447" y="744"/>
                    </a:lnTo>
                    <a:lnTo>
                      <a:pt x="3393" y="757"/>
                    </a:lnTo>
                    <a:lnTo>
                      <a:pt x="3339" y="771"/>
                    </a:lnTo>
                    <a:lnTo>
                      <a:pt x="3298" y="771"/>
                    </a:lnTo>
                    <a:lnTo>
                      <a:pt x="3244" y="784"/>
                    </a:lnTo>
                    <a:lnTo>
                      <a:pt x="3176" y="798"/>
                    </a:lnTo>
                    <a:lnTo>
                      <a:pt x="3149" y="798"/>
                    </a:lnTo>
                    <a:lnTo>
                      <a:pt x="3082" y="811"/>
                    </a:lnTo>
                    <a:lnTo>
                      <a:pt x="3014" y="825"/>
                    </a:lnTo>
                    <a:lnTo>
                      <a:pt x="2987" y="825"/>
                    </a:lnTo>
                    <a:lnTo>
                      <a:pt x="2920" y="838"/>
                    </a:lnTo>
                    <a:lnTo>
                      <a:pt x="2852" y="838"/>
                    </a:lnTo>
                    <a:lnTo>
                      <a:pt x="2811" y="838"/>
                    </a:lnTo>
                    <a:lnTo>
                      <a:pt x="2744" y="852"/>
                    </a:lnTo>
                    <a:lnTo>
                      <a:pt x="2676" y="852"/>
                    </a:lnTo>
                    <a:lnTo>
                      <a:pt x="2636" y="852"/>
                    </a:lnTo>
                    <a:lnTo>
                      <a:pt x="2568" y="865"/>
                    </a:lnTo>
                    <a:lnTo>
                      <a:pt x="2501" y="865"/>
                    </a:lnTo>
                    <a:lnTo>
                      <a:pt x="2460" y="865"/>
                    </a:lnTo>
                    <a:lnTo>
                      <a:pt x="2392" y="865"/>
                    </a:lnTo>
                    <a:lnTo>
                      <a:pt x="2352" y="865"/>
                    </a:lnTo>
                    <a:lnTo>
                      <a:pt x="2284" y="879"/>
                    </a:lnTo>
                    <a:lnTo>
                      <a:pt x="2203" y="879"/>
                    </a:lnTo>
                    <a:lnTo>
                      <a:pt x="2176" y="879"/>
                    </a:lnTo>
                    <a:lnTo>
                      <a:pt x="2095" y="879"/>
                    </a:lnTo>
                    <a:lnTo>
                      <a:pt x="2027" y="879"/>
                    </a:lnTo>
                    <a:lnTo>
                      <a:pt x="1987" y="879"/>
                    </a:lnTo>
                    <a:lnTo>
                      <a:pt x="1919" y="879"/>
                    </a:lnTo>
                    <a:lnTo>
                      <a:pt x="1838" y="865"/>
                    </a:lnTo>
                    <a:lnTo>
                      <a:pt x="1811" y="865"/>
                    </a:lnTo>
                    <a:lnTo>
                      <a:pt x="1730" y="865"/>
                    </a:lnTo>
                    <a:lnTo>
                      <a:pt x="1663" y="865"/>
                    </a:lnTo>
                    <a:lnTo>
                      <a:pt x="1622" y="865"/>
                    </a:lnTo>
                    <a:lnTo>
                      <a:pt x="1554" y="852"/>
                    </a:lnTo>
                    <a:lnTo>
                      <a:pt x="1487" y="852"/>
                    </a:lnTo>
                    <a:lnTo>
                      <a:pt x="1446" y="852"/>
                    </a:lnTo>
                    <a:lnTo>
                      <a:pt x="1379" y="838"/>
                    </a:lnTo>
                    <a:lnTo>
                      <a:pt x="1311" y="838"/>
                    </a:lnTo>
                    <a:lnTo>
                      <a:pt x="1271" y="838"/>
                    </a:lnTo>
                    <a:lnTo>
                      <a:pt x="1217" y="825"/>
                    </a:lnTo>
                    <a:lnTo>
                      <a:pt x="1149" y="811"/>
                    </a:lnTo>
                    <a:lnTo>
                      <a:pt x="1108" y="811"/>
                    </a:lnTo>
                    <a:lnTo>
                      <a:pt x="1041" y="798"/>
                    </a:lnTo>
                    <a:lnTo>
                      <a:pt x="987" y="798"/>
                    </a:lnTo>
                    <a:lnTo>
                      <a:pt x="960" y="784"/>
                    </a:lnTo>
                    <a:lnTo>
                      <a:pt x="892" y="771"/>
                    </a:lnTo>
                    <a:lnTo>
                      <a:pt x="838" y="771"/>
                    </a:lnTo>
                    <a:lnTo>
                      <a:pt x="811" y="757"/>
                    </a:lnTo>
                    <a:lnTo>
                      <a:pt x="743" y="744"/>
                    </a:lnTo>
                    <a:lnTo>
                      <a:pt x="689" y="730"/>
                    </a:lnTo>
                    <a:lnTo>
                      <a:pt x="662" y="730"/>
                    </a:lnTo>
                    <a:lnTo>
                      <a:pt x="608" y="717"/>
                    </a:lnTo>
                    <a:lnTo>
                      <a:pt x="568" y="703"/>
                    </a:lnTo>
                    <a:lnTo>
                      <a:pt x="541" y="689"/>
                    </a:lnTo>
                    <a:lnTo>
                      <a:pt x="487" y="676"/>
                    </a:lnTo>
                    <a:lnTo>
                      <a:pt x="446" y="662"/>
                    </a:lnTo>
                    <a:lnTo>
                      <a:pt x="419" y="662"/>
                    </a:lnTo>
                    <a:lnTo>
                      <a:pt x="379" y="635"/>
                    </a:lnTo>
                    <a:lnTo>
                      <a:pt x="338" y="622"/>
                    </a:lnTo>
                    <a:lnTo>
                      <a:pt x="311" y="622"/>
                    </a:lnTo>
                    <a:lnTo>
                      <a:pt x="284" y="608"/>
                    </a:lnTo>
                    <a:lnTo>
                      <a:pt x="243" y="581"/>
                    </a:lnTo>
                    <a:lnTo>
                      <a:pt x="230" y="581"/>
                    </a:lnTo>
                    <a:lnTo>
                      <a:pt x="189" y="554"/>
                    </a:lnTo>
                    <a:lnTo>
                      <a:pt x="162" y="541"/>
                    </a:lnTo>
                    <a:lnTo>
                      <a:pt x="149" y="527"/>
                    </a:lnTo>
                    <a:lnTo>
                      <a:pt x="122" y="514"/>
                    </a:lnTo>
                    <a:lnTo>
                      <a:pt x="108" y="500"/>
                    </a:lnTo>
                    <a:lnTo>
                      <a:pt x="95" y="487"/>
                    </a:lnTo>
                    <a:lnTo>
                      <a:pt x="68" y="473"/>
                    </a:lnTo>
                    <a:lnTo>
                      <a:pt x="54" y="460"/>
                    </a:lnTo>
                    <a:lnTo>
                      <a:pt x="41" y="446"/>
                    </a:lnTo>
                    <a:lnTo>
                      <a:pt x="27" y="419"/>
                    </a:lnTo>
                    <a:lnTo>
                      <a:pt x="27" y="419"/>
                    </a:lnTo>
                    <a:lnTo>
                      <a:pt x="14" y="392"/>
                    </a:lnTo>
                    <a:lnTo>
                      <a:pt x="0" y="379"/>
                    </a:lnTo>
                    <a:lnTo>
                      <a:pt x="0" y="365"/>
                    </a:lnTo>
                    <a:lnTo>
                      <a:pt x="0" y="352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298"/>
                    </a:lnTo>
                    <a:lnTo>
                      <a:pt x="0" y="284"/>
                    </a:lnTo>
                    <a:lnTo>
                      <a:pt x="14" y="270"/>
                    </a:lnTo>
                    <a:lnTo>
                      <a:pt x="14" y="257"/>
                    </a:lnTo>
                    <a:lnTo>
                      <a:pt x="27" y="230"/>
                    </a:lnTo>
                    <a:lnTo>
                      <a:pt x="41" y="230"/>
                    </a:lnTo>
                    <a:lnTo>
                      <a:pt x="54" y="203"/>
                    </a:lnTo>
                    <a:lnTo>
                      <a:pt x="68" y="189"/>
                    </a:lnTo>
                    <a:lnTo>
                      <a:pt x="81" y="176"/>
                    </a:lnTo>
                    <a:lnTo>
                      <a:pt x="95" y="162"/>
                    </a:lnTo>
                    <a:lnTo>
                      <a:pt x="2095" y="325"/>
                    </a:lnTo>
                    <a:lnTo>
                      <a:pt x="3798" y="0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60" name="Group 40"/>
            <p:cNvGrpSpPr>
              <a:grpSpLocks/>
            </p:cNvGrpSpPr>
            <p:nvPr/>
          </p:nvGrpSpPr>
          <p:grpSpPr bwMode="auto">
            <a:xfrm>
              <a:off x="1429" y="935"/>
              <a:ext cx="219" cy="1043"/>
              <a:chOff x="476" y="2387"/>
              <a:chExt cx="219" cy="1043"/>
            </a:xfrm>
          </p:grpSpPr>
          <p:sp>
            <p:nvSpPr>
              <p:cNvPr id="30757" name="AutoShape 37"/>
              <p:cNvSpPr>
                <a:spLocks noChangeArrowheads="1"/>
              </p:cNvSpPr>
              <p:nvPr/>
            </p:nvSpPr>
            <p:spPr bwMode="auto">
              <a:xfrm>
                <a:off x="521" y="2704"/>
                <a:ext cx="136" cy="726"/>
              </a:xfrm>
              <a:prstGeom prst="can">
                <a:avLst>
                  <a:gd name="adj" fmla="val 133456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auto">
              <a:xfrm>
                <a:off x="476" y="2387"/>
                <a:ext cx="219" cy="400"/>
              </a:xfrm>
              <a:custGeom>
                <a:avLst/>
                <a:gdLst>
                  <a:gd name="T0" fmla="*/ 110 w 219"/>
                  <a:gd name="T1" fmla="*/ 400 h 400"/>
                  <a:gd name="T2" fmla="*/ 46 w 219"/>
                  <a:gd name="T3" fmla="*/ 318 h 400"/>
                  <a:gd name="T4" fmla="*/ 101 w 219"/>
                  <a:gd name="T5" fmla="*/ 80 h 400"/>
                  <a:gd name="T6" fmla="*/ 147 w 219"/>
                  <a:gd name="T7" fmla="*/ 43 h 400"/>
                  <a:gd name="T8" fmla="*/ 174 w 219"/>
                  <a:gd name="T9" fmla="*/ 7 h 400"/>
                  <a:gd name="T10" fmla="*/ 129 w 219"/>
                  <a:gd name="T11" fmla="*/ 318 h 400"/>
                  <a:gd name="T12" fmla="*/ 110 w 219"/>
                  <a:gd name="T1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400">
                    <a:moveTo>
                      <a:pt x="110" y="400"/>
                    </a:moveTo>
                    <a:cubicBezTo>
                      <a:pt x="99" y="367"/>
                      <a:pt x="46" y="318"/>
                      <a:pt x="46" y="318"/>
                    </a:cubicBezTo>
                    <a:cubicBezTo>
                      <a:pt x="15" y="221"/>
                      <a:pt x="0" y="114"/>
                      <a:pt x="101" y="80"/>
                    </a:cubicBezTo>
                    <a:cubicBezTo>
                      <a:pt x="155" y="0"/>
                      <a:pt x="81" y="98"/>
                      <a:pt x="147" y="43"/>
                    </a:cubicBezTo>
                    <a:cubicBezTo>
                      <a:pt x="159" y="33"/>
                      <a:pt x="165" y="19"/>
                      <a:pt x="174" y="7"/>
                    </a:cubicBezTo>
                    <a:cubicBezTo>
                      <a:pt x="156" y="99"/>
                      <a:pt x="219" y="255"/>
                      <a:pt x="129" y="318"/>
                    </a:cubicBezTo>
                    <a:cubicBezTo>
                      <a:pt x="99" y="360"/>
                      <a:pt x="110" y="334"/>
                      <a:pt x="110" y="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61" name="Group 41"/>
            <p:cNvGrpSpPr>
              <a:grpSpLocks/>
            </p:cNvGrpSpPr>
            <p:nvPr/>
          </p:nvGrpSpPr>
          <p:grpSpPr bwMode="auto">
            <a:xfrm>
              <a:off x="3742" y="1207"/>
              <a:ext cx="219" cy="1043"/>
              <a:chOff x="476" y="2387"/>
              <a:chExt cx="219" cy="1043"/>
            </a:xfrm>
          </p:grpSpPr>
          <p:sp>
            <p:nvSpPr>
              <p:cNvPr id="30762" name="AutoShape 42"/>
              <p:cNvSpPr>
                <a:spLocks noChangeArrowheads="1"/>
              </p:cNvSpPr>
              <p:nvPr/>
            </p:nvSpPr>
            <p:spPr bwMode="auto">
              <a:xfrm>
                <a:off x="521" y="2704"/>
                <a:ext cx="136" cy="726"/>
              </a:xfrm>
              <a:prstGeom prst="can">
                <a:avLst>
                  <a:gd name="adj" fmla="val 133456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auto">
              <a:xfrm>
                <a:off x="476" y="2387"/>
                <a:ext cx="219" cy="400"/>
              </a:xfrm>
              <a:custGeom>
                <a:avLst/>
                <a:gdLst>
                  <a:gd name="T0" fmla="*/ 110 w 219"/>
                  <a:gd name="T1" fmla="*/ 400 h 400"/>
                  <a:gd name="T2" fmla="*/ 46 w 219"/>
                  <a:gd name="T3" fmla="*/ 318 h 400"/>
                  <a:gd name="T4" fmla="*/ 101 w 219"/>
                  <a:gd name="T5" fmla="*/ 80 h 400"/>
                  <a:gd name="T6" fmla="*/ 147 w 219"/>
                  <a:gd name="T7" fmla="*/ 43 h 400"/>
                  <a:gd name="T8" fmla="*/ 174 w 219"/>
                  <a:gd name="T9" fmla="*/ 7 h 400"/>
                  <a:gd name="T10" fmla="*/ 129 w 219"/>
                  <a:gd name="T11" fmla="*/ 318 h 400"/>
                  <a:gd name="T12" fmla="*/ 110 w 219"/>
                  <a:gd name="T1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400">
                    <a:moveTo>
                      <a:pt x="110" y="400"/>
                    </a:moveTo>
                    <a:cubicBezTo>
                      <a:pt x="99" y="367"/>
                      <a:pt x="46" y="318"/>
                      <a:pt x="46" y="318"/>
                    </a:cubicBezTo>
                    <a:cubicBezTo>
                      <a:pt x="15" y="221"/>
                      <a:pt x="0" y="114"/>
                      <a:pt x="101" y="80"/>
                    </a:cubicBezTo>
                    <a:cubicBezTo>
                      <a:pt x="155" y="0"/>
                      <a:pt x="81" y="98"/>
                      <a:pt x="147" y="43"/>
                    </a:cubicBezTo>
                    <a:cubicBezTo>
                      <a:pt x="159" y="33"/>
                      <a:pt x="165" y="19"/>
                      <a:pt x="174" y="7"/>
                    </a:cubicBezTo>
                    <a:cubicBezTo>
                      <a:pt x="156" y="99"/>
                      <a:pt x="219" y="255"/>
                      <a:pt x="129" y="318"/>
                    </a:cubicBezTo>
                    <a:cubicBezTo>
                      <a:pt x="99" y="360"/>
                      <a:pt x="110" y="334"/>
                      <a:pt x="110" y="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64" name="Group 44"/>
            <p:cNvGrpSpPr>
              <a:grpSpLocks/>
            </p:cNvGrpSpPr>
            <p:nvPr/>
          </p:nvGrpSpPr>
          <p:grpSpPr bwMode="auto">
            <a:xfrm>
              <a:off x="4377" y="845"/>
              <a:ext cx="181" cy="952"/>
              <a:chOff x="476" y="2387"/>
              <a:chExt cx="219" cy="1043"/>
            </a:xfrm>
          </p:grpSpPr>
          <p:sp>
            <p:nvSpPr>
              <p:cNvPr id="30765" name="AutoShape 45"/>
              <p:cNvSpPr>
                <a:spLocks noChangeArrowheads="1"/>
              </p:cNvSpPr>
              <p:nvPr/>
            </p:nvSpPr>
            <p:spPr bwMode="auto">
              <a:xfrm>
                <a:off x="521" y="2704"/>
                <a:ext cx="136" cy="726"/>
              </a:xfrm>
              <a:prstGeom prst="can">
                <a:avLst>
                  <a:gd name="adj" fmla="val 133456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auto">
              <a:xfrm>
                <a:off x="476" y="2387"/>
                <a:ext cx="219" cy="400"/>
              </a:xfrm>
              <a:custGeom>
                <a:avLst/>
                <a:gdLst>
                  <a:gd name="T0" fmla="*/ 110 w 219"/>
                  <a:gd name="T1" fmla="*/ 400 h 400"/>
                  <a:gd name="T2" fmla="*/ 46 w 219"/>
                  <a:gd name="T3" fmla="*/ 318 h 400"/>
                  <a:gd name="T4" fmla="*/ 101 w 219"/>
                  <a:gd name="T5" fmla="*/ 80 h 400"/>
                  <a:gd name="T6" fmla="*/ 147 w 219"/>
                  <a:gd name="T7" fmla="*/ 43 h 400"/>
                  <a:gd name="T8" fmla="*/ 174 w 219"/>
                  <a:gd name="T9" fmla="*/ 7 h 400"/>
                  <a:gd name="T10" fmla="*/ 129 w 219"/>
                  <a:gd name="T11" fmla="*/ 318 h 400"/>
                  <a:gd name="T12" fmla="*/ 110 w 219"/>
                  <a:gd name="T1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400">
                    <a:moveTo>
                      <a:pt x="110" y="400"/>
                    </a:moveTo>
                    <a:cubicBezTo>
                      <a:pt x="99" y="367"/>
                      <a:pt x="46" y="318"/>
                      <a:pt x="46" y="318"/>
                    </a:cubicBezTo>
                    <a:cubicBezTo>
                      <a:pt x="15" y="221"/>
                      <a:pt x="0" y="114"/>
                      <a:pt x="101" y="80"/>
                    </a:cubicBezTo>
                    <a:cubicBezTo>
                      <a:pt x="155" y="0"/>
                      <a:pt x="81" y="98"/>
                      <a:pt x="147" y="43"/>
                    </a:cubicBezTo>
                    <a:cubicBezTo>
                      <a:pt x="159" y="33"/>
                      <a:pt x="165" y="19"/>
                      <a:pt x="174" y="7"/>
                    </a:cubicBezTo>
                    <a:cubicBezTo>
                      <a:pt x="156" y="99"/>
                      <a:pt x="219" y="255"/>
                      <a:pt x="129" y="318"/>
                    </a:cubicBezTo>
                    <a:cubicBezTo>
                      <a:pt x="99" y="360"/>
                      <a:pt x="110" y="334"/>
                      <a:pt x="110" y="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73" name="Group 53"/>
            <p:cNvGrpSpPr>
              <a:grpSpLocks/>
            </p:cNvGrpSpPr>
            <p:nvPr/>
          </p:nvGrpSpPr>
          <p:grpSpPr bwMode="auto">
            <a:xfrm>
              <a:off x="2880" y="1253"/>
              <a:ext cx="219" cy="1043"/>
              <a:chOff x="476" y="2387"/>
              <a:chExt cx="219" cy="1043"/>
            </a:xfrm>
          </p:grpSpPr>
          <p:sp>
            <p:nvSpPr>
              <p:cNvPr id="30774" name="AutoShape 54"/>
              <p:cNvSpPr>
                <a:spLocks noChangeArrowheads="1"/>
              </p:cNvSpPr>
              <p:nvPr/>
            </p:nvSpPr>
            <p:spPr bwMode="auto">
              <a:xfrm>
                <a:off x="521" y="2704"/>
                <a:ext cx="136" cy="726"/>
              </a:xfrm>
              <a:prstGeom prst="can">
                <a:avLst>
                  <a:gd name="adj" fmla="val 133456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5" name="Freeform 55"/>
              <p:cNvSpPr>
                <a:spLocks/>
              </p:cNvSpPr>
              <p:nvPr/>
            </p:nvSpPr>
            <p:spPr bwMode="auto">
              <a:xfrm>
                <a:off x="476" y="2387"/>
                <a:ext cx="219" cy="400"/>
              </a:xfrm>
              <a:custGeom>
                <a:avLst/>
                <a:gdLst>
                  <a:gd name="T0" fmla="*/ 110 w 219"/>
                  <a:gd name="T1" fmla="*/ 400 h 400"/>
                  <a:gd name="T2" fmla="*/ 46 w 219"/>
                  <a:gd name="T3" fmla="*/ 318 h 400"/>
                  <a:gd name="T4" fmla="*/ 101 w 219"/>
                  <a:gd name="T5" fmla="*/ 80 h 400"/>
                  <a:gd name="T6" fmla="*/ 147 w 219"/>
                  <a:gd name="T7" fmla="*/ 43 h 400"/>
                  <a:gd name="T8" fmla="*/ 174 w 219"/>
                  <a:gd name="T9" fmla="*/ 7 h 400"/>
                  <a:gd name="T10" fmla="*/ 129 w 219"/>
                  <a:gd name="T11" fmla="*/ 318 h 400"/>
                  <a:gd name="T12" fmla="*/ 110 w 219"/>
                  <a:gd name="T1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400">
                    <a:moveTo>
                      <a:pt x="110" y="400"/>
                    </a:moveTo>
                    <a:cubicBezTo>
                      <a:pt x="99" y="367"/>
                      <a:pt x="46" y="318"/>
                      <a:pt x="46" y="318"/>
                    </a:cubicBezTo>
                    <a:cubicBezTo>
                      <a:pt x="15" y="221"/>
                      <a:pt x="0" y="114"/>
                      <a:pt x="101" y="80"/>
                    </a:cubicBezTo>
                    <a:cubicBezTo>
                      <a:pt x="155" y="0"/>
                      <a:pt x="81" y="98"/>
                      <a:pt x="147" y="43"/>
                    </a:cubicBezTo>
                    <a:cubicBezTo>
                      <a:pt x="159" y="33"/>
                      <a:pt x="165" y="19"/>
                      <a:pt x="174" y="7"/>
                    </a:cubicBezTo>
                    <a:cubicBezTo>
                      <a:pt x="156" y="99"/>
                      <a:pt x="219" y="255"/>
                      <a:pt x="129" y="318"/>
                    </a:cubicBezTo>
                    <a:cubicBezTo>
                      <a:pt x="99" y="360"/>
                      <a:pt x="110" y="334"/>
                      <a:pt x="110" y="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76" name="Group 56"/>
            <p:cNvGrpSpPr>
              <a:grpSpLocks/>
            </p:cNvGrpSpPr>
            <p:nvPr/>
          </p:nvGrpSpPr>
          <p:grpSpPr bwMode="auto">
            <a:xfrm>
              <a:off x="2064" y="1162"/>
              <a:ext cx="219" cy="1043"/>
              <a:chOff x="476" y="2387"/>
              <a:chExt cx="219" cy="1043"/>
            </a:xfrm>
          </p:grpSpPr>
          <p:sp>
            <p:nvSpPr>
              <p:cNvPr id="30777" name="AutoShape 57"/>
              <p:cNvSpPr>
                <a:spLocks noChangeArrowheads="1"/>
              </p:cNvSpPr>
              <p:nvPr/>
            </p:nvSpPr>
            <p:spPr bwMode="auto">
              <a:xfrm>
                <a:off x="521" y="2704"/>
                <a:ext cx="136" cy="726"/>
              </a:xfrm>
              <a:prstGeom prst="can">
                <a:avLst>
                  <a:gd name="adj" fmla="val 133456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auto">
              <a:xfrm>
                <a:off x="476" y="2387"/>
                <a:ext cx="219" cy="400"/>
              </a:xfrm>
              <a:custGeom>
                <a:avLst/>
                <a:gdLst>
                  <a:gd name="T0" fmla="*/ 110 w 219"/>
                  <a:gd name="T1" fmla="*/ 400 h 400"/>
                  <a:gd name="T2" fmla="*/ 46 w 219"/>
                  <a:gd name="T3" fmla="*/ 318 h 400"/>
                  <a:gd name="T4" fmla="*/ 101 w 219"/>
                  <a:gd name="T5" fmla="*/ 80 h 400"/>
                  <a:gd name="T6" fmla="*/ 147 w 219"/>
                  <a:gd name="T7" fmla="*/ 43 h 400"/>
                  <a:gd name="T8" fmla="*/ 174 w 219"/>
                  <a:gd name="T9" fmla="*/ 7 h 400"/>
                  <a:gd name="T10" fmla="*/ 129 w 219"/>
                  <a:gd name="T11" fmla="*/ 318 h 400"/>
                  <a:gd name="T12" fmla="*/ 110 w 219"/>
                  <a:gd name="T1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400">
                    <a:moveTo>
                      <a:pt x="110" y="400"/>
                    </a:moveTo>
                    <a:cubicBezTo>
                      <a:pt x="99" y="367"/>
                      <a:pt x="46" y="318"/>
                      <a:pt x="46" y="318"/>
                    </a:cubicBezTo>
                    <a:cubicBezTo>
                      <a:pt x="15" y="221"/>
                      <a:pt x="0" y="114"/>
                      <a:pt x="101" y="80"/>
                    </a:cubicBezTo>
                    <a:cubicBezTo>
                      <a:pt x="155" y="0"/>
                      <a:pt x="81" y="98"/>
                      <a:pt x="147" y="43"/>
                    </a:cubicBezTo>
                    <a:cubicBezTo>
                      <a:pt x="159" y="33"/>
                      <a:pt x="165" y="19"/>
                      <a:pt x="174" y="7"/>
                    </a:cubicBezTo>
                    <a:cubicBezTo>
                      <a:pt x="156" y="99"/>
                      <a:pt x="219" y="255"/>
                      <a:pt x="129" y="318"/>
                    </a:cubicBezTo>
                    <a:cubicBezTo>
                      <a:pt x="99" y="360"/>
                      <a:pt x="110" y="334"/>
                      <a:pt x="110" y="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3327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1643 L 0.0184 0.0798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48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3" dur="5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7977 L 0.77951 -0.009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56" y="-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7168E-6 L 0.05243 0.16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8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0.06476 -0.070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3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3" name="AutoShape 13"/>
          <p:cNvSpPr>
            <a:spLocks noChangeArrowheads="1"/>
          </p:cNvSpPr>
          <p:nvPr/>
        </p:nvSpPr>
        <p:spPr bwMode="auto">
          <a:xfrm>
            <a:off x="1116013" y="188914"/>
            <a:ext cx="8229600" cy="645318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9900"/>
              </a:gs>
              <a:gs pos="50000">
                <a:srgbClr val="FFCC99"/>
              </a:gs>
              <a:gs pos="100000">
                <a:srgbClr val="CC99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8247" name="WordArt 7"/>
          <p:cNvSpPr>
            <a:spLocks noChangeArrowheads="1" noChangeShapeType="1" noTextEdit="1"/>
          </p:cNvSpPr>
          <p:nvPr/>
        </p:nvSpPr>
        <p:spPr bwMode="auto">
          <a:xfrm>
            <a:off x="2339977" y="4149725"/>
            <a:ext cx="2867025" cy="5715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Океан Знаний</a:t>
            </a:r>
          </a:p>
        </p:txBody>
      </p:sp>
      <p:sp>
        <p:nvSpPr>
          <p:cNvPr id="138249" name="WordArt 9"/>
          <p:cNvSpPr>
            <a:spLocks noChangeArrowheads="1" noChangeShapeType="1" noTextEdit="1"/>
          </p:cNvSpPr>
          <p:nvPr/>
        </p:nvSpPr>
        <p:spPr bwMode="auto">
          <a:xfrm>
            <a:off x="5364165" y="2349500"/>
            <a:ext cx="30003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Речка Сосчитай-ка</a:t>
            </a:r>
          </a:p>
        </p:txBody>
      </p:sp>
      <p:pic>
        <p:nvPicPr>
          <p:cNvPr id="138248" name="Picture 8" descr="Оке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4941889"/>
            <a:ext cx="20574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7"/>
          <p:cNvSpPr>
            <a:spLocks noChangeArrowheads="1"/>
          </p:cNvSpPr>
          <p:nvPr/>
        </p:nvSpPr>
        <p:spPr bwMode="auto">
          <a:xfrm>
            <a:off x="-285750" y="-138481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7" name="Rectangle 18"/>
          <p:cNvSpPr>
            <a:spLocks noChangeArrowheads="1"/>
          </p:cNvSpPr>
          <p:nvPr/>
        </p:nvSpPr>
        <p:spPr bwMode="auto">
          <a:xfrm>
            <a:off x="-285750" y="-1202511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  <p:pic>
        <p:nvPicPr>
          <p:cNvPr id="138268" name="Picture 28" descr="кот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989139"/>
            <a:ext cx="1908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835151" y="3141663"/>
            <a:ext cx="800100" cy="457200"/>
            <a:chOff x="1111" y="1979"/>
            <a:chExt cx="504" cy="288"/>
          </a:xfrm>
        </p:grpSpPr>
        <p:grpSp>
          <p:nvGrpSpPr>
            <p:cNvPr id="5133" name="Group 29"/>
            <p:cNvGrpSpPr>
              <a:grpSpLocks/>
            </p:cNvGrpSpPr>
            <p:nvPr/>
          </p:nvGrpSpPr>
          <p:grpSpPr bwMode="auto">
            <a:xfrm>
              <a:off x="1111" y="1979"/>
              <a:ext cx="504" cy="288"/>
              <a:chOff x="1111" y="1979"/>
              <a:chExt cx="504" cy="288"/>
            </a:xfrm>
          </p:grpSpPr>
          <p:sp>
            <p:nvSpPr>
              <p:cNvPr id="5135" name="Rectangle 14"/>
              <p:cNvSpPr>
                <a:spLocks noChangeArrowheads="1"/>
              </p:cNvSpPr>
              <p:nvPr/>
            </p:nvSpPr>
            <p:spPr bwMode="auto">
              <a:xfrm>
                <a:off x="1111" y="1979"/>
                <a:ext cx="504" cy="288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FFFFFF"/>
                  </a:gs>
                  <a:gs pos="100000">
                    <a:srgbClr val="CC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Line 23"/>
              <p:cNvSpPr>
                <a:spLocks noChangeShapeType="1"/>
              </p:cNvSpPr>
              <p:nvPr/>
            </p:nvSpPr>
            <p:spPr bwMode="auto">
              <a:xfrm flipH="1" flipV="1">
                <a:off x="1111" y="1979"/>
                <a:ext cx="22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4" name="Line 24"/>
            <p:cNvSpPr>
              <a:spLocks noChangeShapeType="1"/>
            </p:cNvSpPr>
            <p:nvPr/>
          </p:nvSpPr>
          <p:spPr bwMode="auto">
            <a:xfrm flipV="1">
              <a:off x="1338" y="1979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8272" name="Picture 32" descr="Муравей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808164"/>
            <a:ext cx="25193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1" name="WordArt 11"/>
          <p:cNvSpPr>
            <a:spLocks noChangeArrowheads="1" noChangeShapeType="1" noTextEdit="1"/>
          </p:cNvSpPr>
          <p:nvPr/>
        </p:nvSpPr>
        <p:spPr bwMode="auto">
          <a:xfrm>
            <a:off x="2484439" y="908050"/>
            <a:ext cx="2857500" cy="1257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Логическая полянка</a:t>
            </a:r>
          </a:p>
        </p:txBody>
      </p:sp>
      <p:pic>
        <p:nvPicPr>
          <p:cNvPr id="5132" name="Picture 17" descr="C:\Documents and Settings\Маргарита\Desktop\47368100_1249978098_Rechka_Ist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249614"/>
            <a:ext cx="2133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3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3" grpId="0" animBg="1"/>
      <p:bldP spid="138247" grpId="0" animBg="1"/>
      <p:bldP spid="138249" grpId="0" animBg="1"/>
      <p:bldP spid="1382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5" name="Picture 9" descr="p_025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68414"/>
            <a:ext cx="1771651" cy="1971675"/>
          </a:xfrm>
        </p:spPr>
      </p:pic>
      <p:pic>
        <p:nvPicPr>
          <p:cNvPr id="14348" name="Picture 12" descr="V3166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196975"/>
            <a:ext cx="1771651" cy="1971675"/>
          </a:xfrm>
        </p:spPr>
      </p:pic>
      <p:pic>
        <p:nvPicPr>
          <p:cNvPr id="14347" name="Picture 11" descr="m_502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4232276"/>
            <a:ext cx="1771651" cy="1792288"/>
          </a:xfrm>
        </p:spPr>
      </p:pic>
      <p:pic>
        <p:nvPicPr>
          <p:cNvPr id="14346" name="Picture 10" descr="r_009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4119562"/>
            <a:ext cx="1771650" cy="1971675"/>
          </a:xfrm>
        </p:spPr>
      </p:pic>
      <p:pic>
        <p:nvPicPr>
          <p:cNvPr id="14349" name="Picture 13" descr="IMG_0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6083301"/>
            <a:ext cx="13684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IMG_00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3141663"/>
            <a:ext cx="140811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IMG_00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49" y="6080126"/>
            <a:ext cx="1238251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IMG_00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3213101"/>
            <a:ext cx="122396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IMG_00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49" y="333375"/>
            <a:ext cx="1150939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IMG_00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60350"/>
            <a:ext cx="12954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IMG_00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8914"/>
            <a:ext cx="1441451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IMG_00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260351"/>
            <a:ext cx="1087439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-0.3044 C 0.24566 -0.3 0.2533 -0.29653 0.26302 -0.29237 C 0.26667 -0.29074 0.27014 -0.28936 0.27378 -0.28774 C 0.27552 -0.28704 0.27917 -0.28519 0.27917 -0.28496 C 0.28455 -0.27824 0.28819 -0.27408 0.29514 -0.27107 C 0.30052 -0.26389 0.30417 -0.25973 0.31128 -0.25672 C 0.31302 -0.2551 0.31476 -0.25301 0.31667 -0.25186 C 0.31892 -0.25047 0.3217 -0.25139 0.32378 -0.24954 C 0.33958 -0.23519 0.31528 -0.24746 0.33264 -0.24005 C 0.33507 -0.23774 0.33715 -0.23473 0.33976 -0.23287 C 0.34132 -0.23172 0.34358 -0.23195 0.34514 -0.23033 C 0.35347 -0.22292 0.35226 -0.21968 0.36302 -0.21574 C 0.37535 -0.20487 0.36962 -0.20811 0.37917 -0.20394 C 0.3875 -0.19676 0.3974 -0.19468 0.4059 -0.18774 C 0.425 -0.15 0.45017 -0.12223 0.47726 -0.09491 C 0.50243 -0.06922 0.5276 -0.03843 0.55955 -0.02824 C 0.57917 -0.01019 0.56406 -0.02917 0.57205 -0.00186 C 0.57587 0.01088 0.58646 0.02083 0.58976 0.03379 C 0.59358 0.04884 0.59531 0.05694 0.60764 0.06226 C 0.61007 0.06713 0.61111 0.07338 0.61476 0.07662 C 0.62431 0.08518 0.63368 0.09467 0.6434 0.10277 C 0.64566 0.10463 0.64844 0.10555 0.65052 0.10763 C 0.66302 0.1199 0.67448 0.13657 0.68976 0.14328 C 0.69358 0.15185 0.69774 0.15902 0.70417 0.16481 C 0.70469 0.16713 0.70503 0.16967 0.70538 0.17176 C 0.70694 0.1743 0.70868 0.17638 0.70955 0.17893 C 0.71007 0.18194 0.7099 0.18541 0.71128 0.18842 C 0.71458 0.19953 0.72274 0.20648 0.7309 0.20995 C 0.74497 0.2287 0.72639 0.20625 0.74288 0.22176 C 0.74497 0.22361 0.7467 0.22685 0.74878 0.22893 C 0.75191 0.2324 0.7559 0.23518 0.75903 0.23842 C 0.76146 0.24051 0.76389 0.24328 0.76632 0.2456 C 0.77014 0.24884 0.77726 0.25509 0.77726 0.25532 C 0.78212 0.26458 0.78455 0.26342 0.79167 0.26944 C 0.7967 0.28055 0.80069 0.29259 0.80382 0.30509 C 0.80347 0.33055 0.80347 0.35601 0.80226 0.38148 C 0.80156 0.38634 0.79896 0.39074 0.79878 0.3956 C 0.79688 0.40856 0.79462 0.42083 0.7934 0.43379 C 0.79583 0.49722 0.78385 0.47893 0.83628 0.47893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6 -0.29537 C 0.17604 -0.28032 0.18454 -0.27338 0.19114 -0.25972 C 0.19427 -0.25324 0.19444 -0.25092 0.2 -0.24768 C 0.20225 -0.24629 0.20468 -0.24629 0.20711 -0.24537 C 0.21076 -0.24398 0.21788 -0.24074 0.21788 -0.24051 C 0.22552 -0.22546 0.21632 -0.24027 0.22864 -0.23101 C 0.23073 -0.22939 0.23194 -0.22592 0.23402 -0.22407 C 0.23489 -0.22338 0.24375 -0.21967 0.24461 -0.21921 C 0.24826 -0.20532 0.24357 -0.21689 0.25173 -0.20972 C 0.25382 -0.20787 0.25503 -0.20463 0.25711 -0.20254 C 0.26059 -0.19907 0.26788 -0.19305 0.26788 -0.19282 C 0.27204 -0.17638 0.27274 -0.15972 0.27673 -0.14305 C 0.27743 -0.13981 0.28055 -0.13865 0.28211 -0.13588 C 0.29722 -0.10995 0.28472 -0.13101 0.29114 -0.11435 C 0.2993 -0.09328 0.28906 -0.12893 0.29826 -0.09328 C 0.29965 -0.08773 0.30538 -0.0787 0.30538 -0.07847 C 0.30642 -0.07291 0.31024 -0.06805 0.31076 -0.06203 C 0.31406 -0.01689 0.31076 -0.00115 0.31423 0.03797 C 0.31493 0.04584 0.32291 0.06528 0.325 0.07362 C 0.33073 0.09699 0.36198 0.07362 0.38038 0.07362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34 -0.18426 C -0.17986 -0.17384 -0.17986 -0.16342 -0.18108 -0.15324 C -0.18264 -0.13912 -0.18837 -0.11898 -0.19184 -0.10555 C -0.19375 -0.09791 -0.1941 -0.08958 -0.19532 -0.08171 C -0.19809 -0.06296 -0.20347 -0.04514 -0.21146 -0.0294 C -0.21684 -0.00833 -0.21337 -0.01967 -0.22222 0.00394 C -0.22413 0.00903 -0.22934 0.01829 -0.22934 0.01852 C -0.23455 0.03982 -0.22587 0.00695 -0.23646 0.03496 C -0.2375 0.03797 -0.23716 0.04144 -0.2382 0.04445 C -0.24236 0.05556 -0.25122 0.07361 -0.25782 0.08241 C -0.26198 0.09908 -0.26025 0.0919 -0.2632 0.10394 C -0.26441 0.1088 -0.26858 0.11135 -0.27032 0.11574 C -0.28577 0.15394 -0.27327 0.12709 -0.27934 0.14908 C -0.28334 0.16389 -0.2816 0.15371 -0.28646 0.16574 C -0.29028 0.17523 -0.29358 0.18496 -0.29722 0.19445 C -0.30087 0.20394 -0.30365 0.21528 -0.30608 0.22547 C -0.30747 0.23079 -0.31181 0.23426 -0.3132 0.23959 C -0.3158 0.24954 -0.31962 0.25973 -0.32396 0.26829 C -0.32448 0.27223 -0.3257 0.27616 -0.3257 0.2801 C -0.329 0.46482 -0.28125 0.47755 -0.36511 0.48241 C -0.38177 0.48334 -0.39844 0.4838 -0.41511 0.48496 C -0.42275 0.48542 -0.43056 0.48658 -0.4382 0.48727 C -0.44115 0.48797 -0.44445 0.48773 -0.44722 0.48959 C -0.46094 0.49861 -0.44549 0.49398 -0.45608 0.50394 C -0.45677 0.50463 -0.45729 0.50232 -0.45782 0.50162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9 -0.33217 C 0.06962 -0.33148 0.06528 -0.33171 0.06129 -0.32986 C 0.05504 -0.32708 0.04844 -0.31805 0.04341 -0.31319 C 0.03038 -0.30069 0.01389 -0.28032 -0.00121 -0.275 C -0.00833 -0.26898 -0.00503 -0.27083 -0.01371 -0.26782 C -0.01857 -0.2662 -0.02812 -0.26319 -0.02812 -0.26296 C -0.03715 -0.25486 -0.04705 -0.25509 -0.05659 -0.24884 C -0.06597 -0.24282 -0.07465 -0.23518 -0.0835 -0.22754 C -0.08802 -0.22361 -0.09427 -0.22453 -0.09948 -0.22245 C -0.10225 -0.22176 -0.10955 -0.21782 -0.11198 -0.21759 C -0.13107 -0.21643 -0.15 -0.2162 -0.16909 -0.21528 C -0.17274 -0.21365 -0.17621 -0.2125 -0.17986 -0.21065 C -0.18159 -0.21018 -0.18524 -0.20833 -0.18524 -0.2081 C -0.19236 -0.19884 -0.19843 -0.18958 -0.20659 -0.18194 C -0.21076 -0.17361 -0.21475 -0.16852 -0.221 -0.16319 C -0.225 -0.15486 -0.22899 -0.1493 -0.23524 -0.14421 C -0.23854 -0.13055 -0.23437 -0.14282 -0.24236 -0.13194 C -0.25052 -0.12106 -0.24027 -0.12685 -0.25312 -0.12268 C -0.2658 -0.10509 -0.25885 -0.10949 -0.27274 -0.10602 C -0.28541 -0.09467 -0.29201 -0.09815 -0.31024 -0.09653 C -0.31389 -0.09583 -0.31771 -0.09629 -0.321 -0.09421 C -0.32569 -0.09143 -0.3335 -0.08217 -0.3335 -0.08194 C -0.34027 -0.06805 -0.33264 -0.08125 -0.34409 -0.07037 C -0.34618 -0.06852 -0.34757 -0.06528 -0.34948 -0.06319 C -0.35121 -0.06134 -0.35312 -0.05995 -0.35486 -0.05833 C -0.3592 -0.04028 -0.35277 -0.0618 -0.36198 -0.04653 C -0.36319 -0.04467 -0.36267 -0.04143 -0.36371 -0.03935 C -0.36632 -0.03426 -0.37014 -0.03009 -0.37274 -0.025 C -0.37396 -0.0199 -0.37691 -0.01597 -0.37812 -0.01088 C -0.38159 0.00417 -0.37569 0.01019 -0.38698 0.01551 C -0.43194 0.01019 -0.47639 -0.00602 -0.521 -0.01551 C -0.53333 -0.01805 -0.54236 -0.02291 -0.55486 -0.025 C -0.5901 -0.0375 -0.64184 -0.05995 -0.65121 -0.00833 C -0.64843 0.03033 -0.66146 0.07385 -0.64774 0.10834 C -0.64236 0.12176 -0.61371 0.10579 -0.61371 0.10602 " pathEditMode="relative" rAng="0" ptsTypes="ffffffffffffffffffffffffffffffffffA">
                                      <p:cBhvr>
                                        <p:cTn id="18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 descr="Орех"/>
          <p:cNvSpPr>
            <a:spLocks noChangeArrowheads="1"/>
          </p:cNvSpPr>
          <p:nvPr/>
        </p:nvSpPr>
        <p:spPr bwMode="auto">
          <a:xfrm>
            <a:off x="179388" y="5157789"/>
            <a:ext cx="71437" cy="17002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3" name="Rectangle 11" descr="Орех"/>
          <p:cNvSpPr>
            <a:spLocks noChangeArrowheads="1"/>
          </p:cNvSpPr>
          <p:nvPr/>
        </p:nvSpPr>
        <p:spPr bwMode="auto">
          <a:xfrm>
            <a:off x="250826" y="5157788"/>
            <a:ext cx="1728788" cy="6477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</a:rPr>
              <a:t>Жишино</a:t>
            </a:r>
          </a:p>
        </p:txBody>
      </p:sp>
      <p:pic>
        <p:nvPicPr>
          <p:cNvPr id="8206" name="Picture 14" descr="SN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983288"/>
            <a:ext cx="1223963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SN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83288"/>
            <a:ext cx="1223963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Рисунок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35844" r="13240" b="23872"/>
          <a:stretch>
            <a:fillRect/>
          </a:stretch>
        </p:blipFill>
        <p:spPr bwMode="auto">
          <a:xfrm>
            <a:off x="3924300" y="6021388"/>
            <a:ext cx="1152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Рисунок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35844" r="13240" b="23872"/>
          <a:stretch>
            <a:fillRect/>
          </a:stretch>
        </p:blipFill>
        <p:spPr bwMode="auto">
          <a:xfrm>
            <a:off x="4284663" y="6210300"/>
            <a:ext cx="12239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Рисунок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8239" r="13240" b="19530"/>
          <a:stretch>
            <a:fillRect/>
          </a:stretch>
        </p:blipFill>
        <p:spPr bwMode="auto">
          <a:xfrm>
            <a:off x="3203577" y="6157914"/>
            <a:ext cx="100806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Рисунок3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9318" r="14305" b="18449"/>
          <a:stretch>
            <a:fillRect/>
          </a:stretch>
        </p:blipFill>
        <p:spPr bwMode="auto">
          <a:xfrm>
            <a:off x="2484439" y="4941889"/>
            <a:ext cx="1584325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Рисунок3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9318" r="14305" b="18449"/>
          <a:stretch>
            <a:fillRect/>
          </a:stretch>
        </p:blipFill>
        <p:spPr bwMode="auto">
          <a:xfrm>
            <a:off x="2555876" y="5229226"/>
            <a:ext cx="1584325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Giraf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4"/>
            <a:ext cx="1169987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de02_82_smal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5" y="2420939"/>
            <a:ext cx="1266825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 descr="de02_82_smal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2492375"/>
            <a:ext cx="1266825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 descr="f_48317aec3ad7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3789364"/>
            <a:ext cx="1655763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f_48317aec3ad7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7" y="4005264"/>
            <a:ext cx="1655763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AutoShape 22" descr="cloudbg______________________"/>
          <p:cNvSpPr>
            <a:spLocks noChangeArrowheads="1"/>
          </p:cNvSpPr>
          <p:nvPr/>
        </p:nvSpPr>
        <p:spPr bwMode="auto">
          <a:xfrm>
            <a:off x="1331914" y="2997201"/>
            <a:ext cx="5184775" cy="863600"/>
          </a:xfrm>
          <a:prstGeom prst="wedgeRoundRectCallout">
            <a:avLst>
              <a:gd name="adj1" fmla="val 1958"/>
              <a:gd name="adj2" fmla="val 174449"/>
              <a:gd name="adj3" fmla="val 16667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800000"/>
                </a:solidFill>
              </a:rPr>
              <a:t>Пасса</a:t>
            </a:r>
            <a:r>
              <a:rPr lang="ru-RU" sz="2400" b="1">
                <a:solidFill>
                  <a:srgbClr val="CC0000"/>
                </a:solidFill>
              </a:rPr>
              <a:t>жи</a:t>
            </a:r>
            <a:r>
              <a:rPr lang="ru-RU" sz="2400" b="1">
                <a:solidFill>
                  <a:srgbClr val="800000"/>
                </a:solidFill>
              </a:rPr>
              <a:t>ры, уса</a:t>
            </a:r>
            <a:r>
              <a:rPr lang="ru-RU" sz="2400" b="1">
                <a:solidFill>
                  <a:srgbClr val="CC0000"/>
                </a:solidFill>
              </a:rPr>
              <a:t>жи</a:t>
            </a:r>
            <a:r>
              <a:rPr lang="ru-RU" sz="2400" b="1">
                <a:solidFill>
                  <a:srgbClr val="800000"/>
                </a:solidFill>
              </a:rPr>
              <a:t>вайтесь в вагоны.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27089" y="538372"/>
            <a:ext cx="727233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>
                <a:solidFill>
                  <a:srgbClr val="000000"/>
                </a:solidFill>
                <a:latin typeface="Bookman Old Style" pitchFamily="18" charset="0"/>
              </a:rPr>
              <a:t>Ж. раф, морж . , уж . 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>
                <a:solidFill>
                  <a:srgbClr val="000000"/>
                </a:solidFill>
                <a:latin typeface="Bookman Old Style" pitchFamily="18" charset="0"/>
              </a:rPr>
              <a:t>мыш . , ёж . к, стриж . , чиж . .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331914" y="549276"/>
            <a:ext cx="5677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859337" y="549276"/>
            <a:ext cx="5677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6516688" y="549276"/>
            <a:ext cx="5677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2268538" y="1196976"/>
            <a:ext cx="5677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3924302" y="1196976"/>
            <a:ext cx="5677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7019926" y="1196976"/>
            <a:ext cx="5677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051051" y="1844676"/>
            <a:ext cx="5677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2543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nimBg="1"/>
      <p:bldP spid="82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б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1" y="1700213"/>
            <a:ext cx="1766888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б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549275"/>
            <a:ext cx="1460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берёз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0" y="1700213"/>
            <a:ext cx="1512887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б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844676"/>
            <a:ext cx="1766887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051051" y="468503"/>
            <a:ext cx="68754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>
                <a:solidFill>
                  <a:srgbClr val="000000"/>
                </a:solidFill>
                <a:latin typeface="Bookman Old Style" pitchFamily="18" charset="0"/>
              </a:rPr>
              <a:t>Пчела жужж . т. Змея ш . пит. А лежебока рыж . й кот </a:t>
            </a:r>
            <a:br>
              <a:rPr lang="ru-RU" sz="3200" i="1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3200" i="1">
                <a:solidFill>
                  <a:srgbClr val="000000"/>
                </a:solidFill>
                <a:latin typeface="Bookman Old Style" pitchFamily="18" charset="0"/>
              </a:rPr>
              <a:t>Отлежал себе ж . вот.</a:t>
            </a:r>
          </a:p>
        </p:txBody>
      </p:sp>
      <p:sp>
        <p:nvSpPr>
          <p:cNvPr id="6154" name="Rectangle 10" descr="Орех"/>
          <p:cNvSpPr>
            <a:spLocks noChangeArrowheads="1"/>
          </p:cNvSpPr>
          <p:nvPr/>
        </p:nvSpPr>
        <p:spPr bwMode="auto">
          <a:xfrm>
            <a:off x="250826" y="5157788"/>
            <a:ext cx="1728788" cy="6477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</a:rPr>
              <a:t>Жишино</a:t>
            </a:r>
          </a:p>
        </p:txBody>
      </p:sp>
      <p:sp>
        <p:nvSpPr>
          <p:cNvPr id="6155" name="Rectangle 11" descr="Орех"/>
          <p:cNvSpPr>
            <a:spLocks noChangeArrowheads="1"/>
          </p:cNvSpPr>
          <p:nvPr/>
        </p:nvSpPr>
        <p:spPr bwMode="auto">
          <a:xfrm>
            <a:off x="179388" y="5157789"/>
            <a:ext cx="71437" cy="17002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158" name="Picture 14" descr="берёз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40" y="2060575"/>
            <a:ext cx="13684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AutoShape 17" descr="cloudbg______________________"/>
          <p:cNvSpPr>
            <a:spLocks noChangeArrowheads="1"/>
          </p:cNvSpPr>
          <p:nvPr/>
        </p:nvSpPr>
        <p:spPr bwMode="auto">
          <a:xfrm>
            <a:off x="3563939" y="2565400"/>
            <a:ext cx="5184775" cy="863600"/>
          </a:xfrm>
          <a:prstGeom prst="wedgeRoundRectCallout">
            <a:avLst>
              <a:gd name="adj1" fmla="val -41088"/>
              <a:gd name="adj2" fmla="val 224449"/>
              <a:gd name="adj3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800000"/>
                </a:solidFill>
              </a:rPr>
              <a:t>Проезжаем ро</a:t>
            </a:r>
            <a:r>
              <a:rPr lang="ru-RU" sz="2400" b="1">
                <a:solidFill>
                  <a:srgbClr val="CC0000"/>
                </a:solidFill>
              </a:rPr>
              <a:t>щу</a:t>
            </a:r>
            <a:r>
              <a:rPr lang="ru-RU" sz="2400" b="1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6162" name="Picture 18" descr="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2205039"/>
            <a:ext cx="785812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Рисунок8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0791" r="13434" b="20288"/>
          <a:stretch>
            <a:fillRect/>
          </a:stretch>
        </p:blipFill>
        <p:spPr bwMode="auto">
          <a:xfrm>
            <a:off x="1908175" y="4508500"/>
            <a:ext cx="1728788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787901" y="404813"/>
            <a:ext cx="534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308852" y="404813"/>
            <a:ext cx="534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508626" y="908050"/>
            <a:ext cx="534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508626" y="1412875"/>
            <a:ext cx="534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6982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1042989" y="5445125"/>
            <a:ext cx="209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0826" y="260351"/>
            <a:ext cx="8642351" cy="6337300"/>
          </a:xfrm>
          <a:prstGeom prst="round2DiagRect">
            <a:avLst/>
          </a:prstGeom>
          <a:noFill/>
          <a:ln w="3810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600">
              <a:solidFill>
                <a:srgbClr val="FFFFFF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792440" y="620808"/>
            <a:ext cx="7560000" cy="1080000"/>
          </a:xfrm>
          <a:prstGeom prst="downArrowCallou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научить добывать знания в процессе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поисковой деятельности 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55576" y="1844944"/>
            <a:ext cx="7560000" cy="1080000"/>
          </a:xfrm>
          <a:prstGeom prst="downArrowCallou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решать учебную задачу творчески 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755576" y="3069080"/>
            <a:ext cx="7560000" cy="1080000"/>
          </a:xfrm>
          <a:prstGeom prst="downArrowCallou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контролировать и оценивать свои знания и умения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755576" y="4365224"/>
            <a:ext cx="7560000" cy="1080000"/>
          </a:xfrm>
          <a:prstGeom prst="downArrowCallou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обнаруживать и фиксировать свою недостаточность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5589240"/>
            <a:ext cx="7560000" cy="720000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умение осуществлять рефлексию</a:t>
            </a:r>
          </a:p>
        </p:txBody>
      </p:sp>
    </p:spTree>
    <p:extLst>
      <p:ext uri="{BB962C8B-B14F-4D97-AF65-F5344CB8AC3E}">
        <p14:creationId xmlns:p14="http://schemas.microsoft.com/office/powerpoint/2010/main" val="33523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4" y="3644901"/>
            <a:ext cx="105727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c073891д49cf7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4"/>
            <a:ext cx="946151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1"/>
            <a:ext cx="7772400" cy="549275"/>
          </a:xfrm>
        </p:spPr>
        <p:txBody>
          <a:bodyPr/>
          <a:lstStyle/>
          <a:p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Лес безударных гласных</a:t>
            </a:r>
          </a:p>
        </p:txBody>
      </p:sp>
      <p:pic>
        <p:nvPicPr>
          <p:cNvPr id="12327" name="Picture 39" descr="post-2561-11957486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9" y="4876800"/>
            <a:ext cx="1166812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9" name="Picture 41" descr="post-2561-11957486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6" y="3716338"/>
            <a:ext cx="116681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31" name="Picture 43" descr="post-2561-11957486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6" y="3789363"/>
            <a:ext cx="116681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33" name="Picture 45" descr="post-2561-119574869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9" y="4149726"/>
            <a:ext cx="1039812" cy="176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35" name="Picture 47" descr="post-2561-11957486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4365626"/>
            <a:ext cx="11858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Picture 48" descr="post-2561-11957486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4868864"/>
            <a:ext cx="1016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Picture 49" descr="post-2561-11957486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1" y="4941888"/>
            <a:ext cx="11303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323851" y="1516133"/>
            <a:ext cx="3455988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008000"/>
                </a:solidFill>
              </a:rPr>
              <a:t>К..рмить,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3784601" y="1516133"/>
            <a:ext cx="2443163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008000"/>
                </a:solidFill>
              </a:rPr>
              <a:t>х..л..да,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6192837" y="1516133"/>
            <a:ext cx="2482851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008000"/>
                </a:solidFill>
              </a:rPr>
              <a:t>пр..мая,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323852" y="2201933"/>
            <a:ext cx="2232025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008000"/>
                </a:solidFill>
              </a:rPr>
              <a:t>в..с..лит,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2530477" y="2201933"/>
            <a:ext cx="1914307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008000"/>
                </a:solidFill>
              </a:rPr>
              <a:t>с..рить,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4395789" y="2201933"/>
            <a:ext cx="2417713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008000"/>
                </a:solidFill>
              </a:rPr>
              <a:t>сн..говик,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6802437" y="2201933"/>
            <a:ext cx="1873251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008000"/>
                </a:solidFill>
              </a:rPr>
              <a:t>б..жать.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12346" name="Picture 58" descr="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7" y="4868864"/>
            <a:ext cx="1008063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7" name="Picture 59" descr="c073891д49cf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5373689"/>
            <a:ext cx="833437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48" name="AutoShape 6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197100" y="6381751"/>
            <a:ext cx="1727200" cy="404813"/>
          </a:xfrm>
          <a:prstGeom prst="actionButtonBlank">
            <a:avLst/>
          </a:prstGeom>
          <a:solidFill>
            <a:srgbClr val="92DA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6600"/>
                </a:solidFill>
              </a:rPr>
              <a:t>Алгоритм</a:t>
            </a:r>
          </a:p>
        </p:txBody>
      </p:sp>
      <p:sp>
        <p:nvSpPr>
          <p:cNvPr id="12349" name="AutoShape 6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292725" y="6381751"/>
            <a:ext cx="1727200" cy="404813"/>
          </a:xfrm>
          <a:prstGeom prst="actionButtonBlank">
            <a:avLst/>
          </a:prstGeom>
          <a:solidFill>
            <a:srgbClr val="92DA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8000"/>
                </a:solidFill>
              </a:rPr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4837562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3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</p:childTnLst>
        </p:cTn>
      </p:par>
    </p:tnLst>
    <p:bldLst>
      <p:bldP spid="12339" grpId="0" animBg="1"/>
      <p:bldP spid="12340" grpId="0" animBg="1"/>
      <p:bldP spid="12341" grpId="0" animBg="1"/>
      <p:bldP spid="12342" grpId="0" animBg="1"/>
      <p:bldP spid="12343" grpId="0" animBg="1"/>
      <p:bldP spid="123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78" name="Picture 42" descr="Ягод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8864"/>
            <a:ext cx="1079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92" name="Picture 56" descr="c073891д49cf7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205039"/>
            <a:ext cx="1304927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-26987"/>
            <a:ext cx="7772400" cy="442913"/>
          </a:xfrm>
          <a:noFill/>
          <a:ln/>
        </p:spPr>
        <p:txBody>
          <a:bodyPr/>
          <a:lstStyle/>
          <a:p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Поляна непроизносимых согласных</a:t>
            </a:r>
          </a:p>
        </p:txBody>
      </p:sp>
      <p:pic>
        <p:nvPicPr>
          <p:cNvPr id="39942" name="Picture 6" descr="Ягод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4" y="3716339"/>
            <a:ext cx="1008063" cy="75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4" name="Picture 18" descr="Ягод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4076701"/>
            <a:ext cx="935039" cy="70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говорящий неправду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9958" name="Picture 22" descr="Ягод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90450">
            <a:off x="1187451" y="3573463"/>
            <a:ext cx="1068388" cy="80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0" name="Picture 24" descr="Ягодк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6" y="5229226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25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941889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26" descr="Ягодк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59251"/>
            <a:ext cx="10429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Picture 27" descr="Ягодк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5445125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Picture 28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5445125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Picture 29" descr="Ягод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2826"/>
            <a:ext cx="1008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Picture 30" descr="Ягодк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4" y="5805489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9" name="Picture 33" descr="Ягодк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4437064"/>
            <a:ext cx="10445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0" name="Picture 34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37064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2" name="Picture 36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2033">
            <a:off x="2484439" y="4491038"/>
            <a:ext cx="10810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3" name="Picture 37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838">
            <a:off x="1547814" y="4581526"/>
            <a:ext cx="10810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4" name="Picture 38" descr="Ягод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9544">
            <a:off x="684214" y="4149726"/>
            <a:ext cx="1008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5" name="Picture 39" descr="Ягод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7" y="3895726"/>
            <a:ext cx="10080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6" name="Picture 40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9" y="5157788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41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52963"/>
            <a:ext cx="1081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43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341">
            <a:off x="3276600" y="5157788"/>
            <a:ext cx="10810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44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8020">
            <a:off x="3924300" y="4492625"/>
            <a:ext cx="1081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1" name="Picture 45" descr="Ягодк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4" y="5157789"/>
            <a:ext cx="1152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2" name="Picture 46" descr="Ягод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61026"/>
            <a:ext cx="100965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3" name="Picture 47" descr="Ягодк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6" y="5589589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4" name="Picture 48" descr="Ягод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5753">
            <a:off x="7164389" y="5949950"/>
            <a:ext cx="1079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5" name="Picture 49" descr="Ягодк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6021389"/>
            <a:ext cx="10445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6" name="Picture 50" descr="Ягодк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6021389"/>
            <a:ext cx="10445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7" name="Picture 51" descr="Ягодка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6092826"/>
            <a:ext cx="10445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0" descr="Ягод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4" y="5157789"/>
            <a:ext cx="1152525" cy="865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8" name="Picture 32" descr="Ягодк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205">
            <a:off x="5580065" y="6092825"/>
            <a:ext cx="10810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3" name="Rectangle 57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сверкнуть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94" name="Rectangle 58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говорящий правду</a:t>
            </a:r>
            <a:r>
              <a:rPr lang="en-US" sz="3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95" name="Rectangle 59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приятный на вкус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0" y="1235958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образовавшийся из дерева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97" name="Rectangle 61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чудный</a:t>
            </a:r>
            <a:r>
              <a:rPr lang="en-US" sz="3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98" name="Rectangle 62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ощущать</a:t>
            </a:r>
            <a:r>
              <a:rPr lang="en-US" sz="3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99" name="Rectangle 63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гневный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затрещать</a:t>
            </a:r>
            <a:r>
              <a:rPr lang="en-US" sz="3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001" name="Rectangle 65"/>
          <p:cNvSpPr>
            <a:spLocks noChangeArrowheads="1"/>
          </p:cNvSpPr>
          <p:nvPr/>
        </p:nvSpPr>
        <p:spPr bwMode="auto">
          <a:xfrm>
            <a:off x="0" y="1235959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люди одинакового возраста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2" name="Rectangle 66"/>
          <p:cNvSpPr>
            <a:spLocks noChangeArrowheads="1"/>
          </p:cNvSpPr>
          <p:nvPr/>
        </p:nvSpPr>
        <p:spPr bwMode="auto">
          <a:xfrm>
            <a:off x="0" y="1235958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не быть в данном месте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очаровательный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служащий для проезда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запоздалый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0" y="1235958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путешествие на чем-либо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7" name="Rectangle 71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относящийся к кости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8" name="Rectangle 72"/>
          <p:cNvSpPr>
            <a:spLocks noChangeArrowheads="1"/>
          </p:cNvSpPr>
          <p:nvPr/>
        </p:nvSpPr>
        <p:spPr bwMode="auto">
          <a:xfrm>
            <a:off x="0" y="1262947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относящийся к крепости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09" name="Rectangle 73"/>
          <p:cNvSpPr>
            <a:spLocks noChangeArrowheads="1"/>
          </p:cNvSpPr>
          <p:nvPr/>
        </p:nvSpPr>
        <p:spPr bwMode="auto">
          <a:xfrm>
            <a:off x="0" y="1235958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относящийся к области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10" name="Rectangle 74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любящий повелевать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11" name="Rectangle 75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знаменитый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12" name="Rectangle 76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белая бабочка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13" name="Rectangle 77"/>
          <p:cNvSpPr>
            <a:spLocks noChangeArrowheads="1"/>
          </p:cNvSpPr>
          <p:nvPr/>
        </p:nvSpPr>
        <p:spPr bwMode="auto">
          <a:xfrm>
            <a:off x="0" y="1262947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приветствие при встрече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14" name="Rectangle 78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веселый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15" name="Rectangle 79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выраженный словами</a:t>
            </a:r>
            <a:r>
              <a:rPr lang="en-US" sz="3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016" name="Rectangle 80"/>
          <p:cNvSpPr>
            <a:spLocks noChangeArrowheads="1"/>
          </p:cNvSpPr>
          <p:nvPr/>
        </p:nvSpPr>
        <p:spPr bwMode="auto">
          <a:xfrm>
            <a:off x="0" y="1262947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центральный орган человека</a:t>
            </a:r>
            <a:r>
              <a:rPr lang="ru-RU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17" name="Rectangle 81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небесное светило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18" name="Rectangle 82"/>
          <p:cNvSpPr>
            <a:spLocks noChangeArrowheads="1"/>
          </p:cNvSpPr>
          <p:nvPr/>
        </p:nvSpPr>
        <p:spPr bwMode="auto">
          <a:xfrm>
            <a:off x="0" y="1265616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страшный</a:t>
            </a:r>
            <a:r>
              <a:rPr lang="en-US" sz="3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019" name="Rectangle 83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принимать участие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20" name="Rectangle 84"/>
          <p:cNvSpPr>
            <a:spLocks noChangeArrowheads="1"/>
          </p:cNvSpPr>
          <p:nvPr/>
        </p:nvSpPr>
        <p:spPr bwMode="auto">
          <a:xfrm>
            <a:off x="0" y="1235958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приспособление для восхождения</a:t>
            </a:r>
            <a:r>
              <a:rPr lang="en-US" sz="3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021" name="Rectangle 85"/>
          <p:cNvSpPr>
            <a:spLocks noChangeArrowheads="1"/>
          </p:cNvSpPr>
          <p:nvPr/>
        </p:nvSpPr>
        <p:spPr bwMode="auto">
          <a:xfrm>
            <a:off x="0" y="1262947"/>
            <a:ext cx="52927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торжественное мероприятие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22" name="Rectangle 86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принесший весть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023" name="Rectangle 87"/>
          <p:cNvSpPr>
            <a:spLocks noChangeArrowheads="1"/>
          </p:cNvSpPr>
          <p:nvPr/>
        </p:nvSpPr>
        <p:spPr bwMode="auto">
          <a:xfrm>
            <a:off x="0" y="1265615"/>
            <a:ext cx="52927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FF0000"/>
                </a:solidFill>
              </a:rPr>
              <a:t>вызывающий интерес</a:t>
            </a:r>
            <a:r>
              <a:rPr lang="en-US" sz="3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9967" name="Picture 31" descr="Ягодк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534025"/>
            <a:ext cx="1152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1" name="Picture 35" descr="Ягод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828">
            <a:off x="3203577" y="4402139"/>
            <a:ext cx="1008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25" name="AutoShape 8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5" y="6524626"/>
            <a:ext cx="719137" cy="333375"/>
          </a:xfrm>
          <a:prstGeom prst="actionButtonForwardNext">
            <a:avLst/>
          </a:prstGeom>
          <a:solidFill>
            <a:srgbClr val="92DA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404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0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0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0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9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9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0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0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9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0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9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0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9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0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9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0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9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9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 nodeType="clickPar">
                      <p:stCondLst>
                        <p:cond delay="0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0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9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0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9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0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9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 nodeType="clickPar">
                      <p:stCondLst>
                        <p:cond delay="0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4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0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9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 nodeType="clickPar">
                      <p:stCondLst>
                        <p:cond delay="0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40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39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 nodeType="clickPar">
                      <p:stCondLst>
                        <p:cond delay="0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4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0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9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 nodeType="clickPar">
                      <p:stCondLst>
                        <p:cond delay="0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0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6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39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 nodeType="clickPar">
                      <p:stCondLst>
                        <p:cond delay="0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0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7"/>
                  </p:tgtEl>
                </p:cond>
              </p:nextCondLst>
            </p:seq>
          </p:childTnLst>
        </p:cTn>
      </p:par>
    </p:tnLst>
    <p:bldLst>
      <p:bldP spid="39953" grpId="0"/>
      <p:bldP spid="39953" grpId="1"/>
      <p:bldP spid="39993" grpId="0"/>
      <p:bldP spid="39993" grpId="1"/>
      <p:bldP spid="39994" grpId="0"/>
      <p:bldP spid="39994" grpId="1"/>
      <p:bldP spid="39995" grpId="0"/>
      <p:bldP spid="39995" grpId="1"/>
      <p:bldP spid="39996" grpId="0"/>
      <p:bldP spid="39996" grpId="1"/>
      <p:bldP spid="39997" grpId="0"/>
      <p:bldP spid="39997" grpId="1"/>
      <p:bldP spid="39998" grpId="0"/>
      <p:bldP spid="39998" grpId="1"/>
      <p:bldP spid="39999" grpId="0"/>
      <p:bldP spid="39999" grpId="1"/>
      <p:bldP spid="40000" grpId="0"/>
      <p:bldP spid="40000" grpId="1"/>
      <p:bldP spid="40001" grpId="0"/>
      <p:bldP spid="40001" grpId="1"/>
      <p:bldP spid="40002" grpId="0"/>
      <p:bldP spid="40002" grpId="1"/>
      <p:bldP spid="40003" grpId="0"/>
      <p:bldP spid="40003" grpId="1"/>
      <p:bldP spid="40004" grpId="0"/>
      <p:bldP spid="40004" grpId="1"/>
      <p:bldP spid="40005" grpId="0"/>
      <p:bldP spid="40005" grpId="1"/>
      <p:bldP spid="40006" grpId="0"/>
      <p:bldP spid="40006" grpId="1"/>
      <p:bldP spid="40007" grpId="0"/>
      <p:bldP spid="40007" grpId="1"/>
      <p:bldP spid="40008" grpId="0"/>
      <p:bldP spid="40008" grpId="1"/>
      <p:bldP spid="40009" grpId="0"/>
      <p:bldP spid="40009" grpId="1"/>
      <p:bldP spid="40010" grpId="0"/>
      <p:bldP spid="40010" grpId="1"/>
      <p:bldP spid="40011" grpId="0"/>
      <p:bldP spid="40011" grpId="1"/>
      <p:bldP spid="40012" grpId="0"/>
      <p:bldP spid="40012" grpId="1"/>
      <p:bldP spid="40013" grpId="0"/>
      <p:bldP spid="40013" grpId="1"/>
      <p:bldP spid="40014" grpId="0"/>
      <p:bldP spid="40014" grpId="1"/>
      <p:bldP spid="40015" grpId="0"/>
      <p:bldP spid="40015" grpId="1"/>
      <p:bldP spid="40016" grpId="0"/>
      <p:bldP spid="40016" grpId="1"/>
      <p:bldP spid="40017" grpId="0"/>
      <p:bldP spid="40017" grpId="1"/>
      <p:bldP spid="40018" grpId="0"/>
      <p:bldP spid="40018" grpId="1"/>
      <p:bldP spid="40019" grpId="0"/>
      <p:bldP spid="40019" grpId="1"/>
      <p:bldP spid="40020" grpId="0"/>
      <p:bldP spid="40020" grpId="1"/>
      <p:bldP spid="40021" grpId="0"/>
      <p:bldP spid="40021" grpId="1"/>
      <p:bldP spid="40022" grpId="0"/>
      <p:bldP spid="40022" grpId="1"/>
      <p:bldP spid="40023" grpId="0"/>
      <p:bldP spid="400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6264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Тема: «Три склонения имен существительных</a:t>
            </a:r>
            <a:r>
              <a:rPr lang="ru-RU" sz="3600" dirty="0" smtClean="0"/>
              <a:t>».</a:t>
            </a:r>
          </a:p>
          <a:p>
            <a:endParaRPr lang="ru-RU" sz="3600" dirty="0"/>
          </a:p>
          <a:p>
            <a:r>
              <a:rPr lang="ru-RU" dirty="0" smtClean="0"/>
              <a:t>Узнал </a:t>
            </a:r>
            <a:r>
              <a:rPr lang="ru-RU" dirty="0"/>
              <a:t>по улыбке (</a:t>
            </a:r>
            <a:r>
              <a:rPr lang="ru-RU" dirty="0" err="1"/>
              <a:t>Д.п</a:t>
            </a:r>
            <a:r>
              <a:rPr lang="ru-RU" dirty="0"/>
              <a:t>.)</a:t>
            </a:r>
          </a:p>
          <a:p>
            <a:r>
              <a:rPr lang="ru-RU" dirty="0"/>
              <a:t>Обратился к помощи (</a:t>
            </a:r>
            <a:r>
              <a:rPr lang="ru-RU" dirty="0" err="1"/>
              <a:t>Д.п</a:t>
            </a:r>
            <a:r>
              <a:rPr lang="ru-RU" dirty="0"/>
              <a:t>.)</a:t>
            </a:r>
          </a:p>
          <a:p>
            <a:r>
              <a:rPr lang="ru-RU" dirty="0"/>
              <a:t>Пожелал дедушке (</a:t>
            </a:r>
            <a:r>
              <a:rPr lang="ru-RU" dirty="0" err="1"/>
              <a:t>Д.п</a:t>
            </a:r>
            <a:r>
              <a:rPr lang="ru-RU" dirty="0"/>
              <a:t>.)</a:t>
            </a:r>
          </a:p>
          <a:p>
            <a:r>
              <a:rPr lang="ru-RU" dirty="0"/>
              <a:t>Оделся </a:t>
            </a:r>
            <a:r>
              <a:rPr lang="ru-RU" dirty="0" smtClean="0"/>
              <a:t>к </a:t>
            </a:r>
            <a:r>
              <a:rPr lang="ru-RU" dirty="0"/>
              <a:t>зарядке (</a:t>
            </a:r>
            <a:r>
              <a:rPr lang="ru-RU" dirty="0" err="1"/>
              <a:t>Д.п</a:t>
            </a:r>
            <a:r>
              <a:rPr lang="ru-RU" dirty="0"/>
              <a:t>.)</a:t>
            </a:r>
          </a:p>
          <a:p>
            <a:r>
              <a:rPr lang="ru-RU" dirty="0"/>
              <a:t>Полезно организму (</a:t>
            </a:r>
            <a:r>
              <a:rPr lang="ru-RU" dirty="0" err="1"/>
              <a:t>Д.п</a:t>
            </a:r>
            <a:r>
              <a:rPr lang="ru-RU" dirty="0"/>
              <a:t>.)</a:t>
            </a:r>
          </a:p>
          <a:p>
            <a:r>
              <a:rPr lang="ru-RU" dirty="0"/>
              <a:t>Следовать добру (</a:t>
            </a:r>
            <a:r>
              <a:rPr lang="ru-RU" dirty="0" err="1"/>
              <a:t>Д.п</a:t>
            </a:r>
            <a:r>
              <a:rPr lang="ru-RU" dirty="0"/>
              <a:t>.)</a:t>
            </a:r>
          </a:p>
          <a:p>
            <a:r>
              <a:rPr lang="ru-RU" dirty="0"/>
              <a:t>Благодаря любви (</a:t>
            </a:r>
            <a:r>
              <a:rPr lang="ru-RU" dirty="0" err="1"/>
              <a:t>Д.п</a:t>
            </a:r>
            <a:r>
              <a:rPr lang="ru-RU" dirty="0" smtClean="0"/>
              <a:t>.)</a:t>
            </a:r>
          </a:p>
          <a:p>
            <a:endParaRPr lang="ru-RU" dirty="0"/>
          </a:p>
          <a:p>
            <a:r>
              <a:rPr lang="ru-RU" dirty="0"/>
              <a:t>-Определите падеж. Выделите окончания у существительных.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 </a:t>
            </a:r>
            <a:r>
              <a:rPr lang="ru-RU" dirty="0"/>
              <a:t>вы думаете, почему падежи одинаковые, а окончания отличаются</a:t>
            </a:r>
            <a:r>
              <a:rPr lang="ru-RU" dirty="0" smtClean="0"/>
              <a:t>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-Какую работу предлагаете провести, чтобы решить эту </a:t>
            </a:r>
            <a:r>
              <a:rPr lang="ru-RU" dirty="0" smtClean="0"/>
              <a:t>проблему?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5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smtClean="0"/>
              <a:t>Кластер</a:t>
            </a:r>
          </a:p>
        </p:txBody>
      </p:sp>
      <p:pic>
        <p:nvPicPr>
          <p:cNvPr id="18435" name="Picture 4" descr="ПолезнИскоп ориг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95388"/>
            <a:ext cx="79041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smtClean="0"/>
              <a:t>Сюжетная таблица</a:t>
            </a:r>
            <a:r>
              <a:rPr lang="ru-RU" sz="3000" b="1" smtClean="0"/>
              <a:t/>
            </a:r>
            <a:br>
              <a:rPr lang="ru-RU" sz="3000" b="1" smtClean="0"/>
            </a:br>
            <a:r>
              <a:rPr lang="ru-RU" sz="3000" b="1" smtClean="0"/>
              <a:t>Литературное чтение. </a:t>
            </a:r>
            <a:br>
              <a:rPr lang="ru-RU" sz="3000" b="1" smtClean="0"/>
            </a:br>
            <a:r>
              <a:rPr lang="ru-RU" sz="3000" b="1" smtClean="0"/>
              <a:t>Н.Носов «Заплатка»</a:t>
            </a:r>
            <a:r>
              <a:rPr lang="ru-RU" sz="4000" b="1" smtClean="0"/>
              <a:t> </a:t>
            </a:r>
          </a:p>
        </p:txBody>
      </p:sp>
      <p:graphicFrame>
        <p:nvGraphicFramePr>
          <p:cNvPr id="147626" name="Group 1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49424459"/>
              </p:ext>
            </p:extLst>
          </p:nvPr>
        </p:nvGraphicFramePr>
        <p:xfrm>
          <a:off x="457200" y="2133601"/>
          <a:ext cx="8229603" cy="4972869"/>
        </p:xfrm>
        <a:graphic>
          <a:graphicData uri="http://schemas.openxmlformats.org/drawingml/2006/table">
            <a:tbl>
              <a:tblPr/>
              <a:tblGrid>
                <a:gridCol w="1646239"/>
                <a:gridCol w="1646237"/>
                <a:gridCol w="1644651"/>
                <a:gridCol w="1646239"/>
                <a:gridCol w="1646237"/>
              </a:tblGrid>
              <a:tr h="845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Кто?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Что?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Когда?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Где?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Бобка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Порвал штаны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Однажды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заборе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Зацепился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8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Мама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8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Ребята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1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Бобка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smtClean="0"/>
              <a:t>Синквейн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Первая строка – </a:t>
            </a:r>
            <a:r>
              <a:rPr lang="ru-RU" sz="3000" u="sng" smtClean="0"/>
              <a:t>существительное</a:t>
            </a:r>
            <a:r>
              <a:rPr lang="ru-RU" sz="3000" smtClean="0"/>
              <a:t>, тема синквейна.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Вторая строка – </a:t>
            </a:r>
            <a:r>
              <a:rPr lang="ru-RU" sz="3000" u="sng" smtClean="0"/>
              <a:t>два прилагательных</a:t>
            </a:r>
            <a:r>
              <a:rPr lang="ru-RU" sz="3000" smtClean="0"/>
              <a:t>, описывающих тему.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Третья строка – </a:t>
            </a:r>
            <a:r>
              <a:rPr lang="ru-RU" sz="3000" u="sng" smtClean="0"/>
              <a:t>три глагола</a:t>
            </a:r>
            <a:r>
              <a:rPr lang="ru-RU" sz="3000" smtClean="0"/>
              <a:t>: действия, которые производит существительное.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Четвертая строка – </a:t>
            </a:r>
            <a:r>
              <a:rPr lang="ru-RU" sz="3000" u="sng" smtClean="0"/>
              <a:t>фраза из 4-х слов</a:t>
            </a:r>
            <a:r>
              <a:rPr lang="ru-RU" sz="3000" smtClean="0"/>
              <a:t>, передающая ваше отношение к существительному.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Пятая строка – </a:t>
            </a:r>
            <a:r>
              <a:rPr lang="ru-RU" sz="3000" u="sng" smtClean="0"/>
              <a:t>синоним существительного</a:t>
            </a:r>
            <a:r>
              <a:rPr lang="ru-RU" sz="3000" smtClean="0"/>
              <a:t> или ваши ассоциации к этому слову.</a:t>
            </a:r>
          </a:p>
        </p:txBody>
      </p:sp>
    </p:spTree>
    <p:extLst>
      <p:ext uri="{BB962C8B-B14F-4D97-AF65-F5344CB8AC3E}">
        <p14:creationId xmlns:p14="http://schemas.microsoft.com/office/powerpoint/2010/main" val="4280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Весна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63246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снег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65532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1042989" y="5445125"/>
            <a:ext cx="209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0826" y="260351"/>
            <a:ext cx="8642351" cy="6337300"/>
          </a:xfrm>
          <a:prstGeom prst="round2DiagRect">
            <a:avLst/>
          </a:prstGeom>
          <a:noFill/>
          <a:ln w="3810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600">
              <a:solidFill>
                <a:srgbClr val="FFFFFF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381251" cy="2638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132139" y="676275"/>
            <a:ext cx="57610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«Проявляйте живой интерес к жизни ребенка, к его радостям, огорчениям, стремлениям, успехам, неудачам, к его личностным переживаниям, при необходимости содействуйте, выражайте ему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сорадость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«сочувствие» или «вызывайте доверие и искренность ребенка к вам вашей доверительностью и искренностью к нему», «выражайте живой интерес к увлечениям отдельных детей», «удивляйтесь, восхищайтесь, радуйтесь, когда тот или иной ребенок совершает достойный поступок, проявляет смекалку»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9750" y="1228725"/>
            <a:ext cx="29527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Ш. А. Амонашвили </a:t>
            </a:r>
          </a:p>
        </p:txBody>
      </p:sp>
    </p:spTree>
    <p:extLst>
      <p:ext uri="{BB962C8B-B14F-4D97-AF65-F5344CB8AC3E}">
        <p14:creationId xmlns:p14="http://schemas.microsoft.com/office/powerpoint/2010/main" val="18293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042989" y="5445125"/>
            <a:ext cx="209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979712" y="1340769"/>
            <a:ext cx="5472608" cy="331236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>
                  <a:solidFill>
                    <a:srgbClr val="9900CC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>
                  <a:solidFill>
                    <a:srgbClr val="9900CC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за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>
                  <a:solidFill>
                    <a:srgbClr val="9900CC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75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84252"/>
              </p:ext>
            </p:extLst>
          </p:nvPr>
        </p:nvGraphicFramePr>
        <p:xfrm>
          <a:off x="2743200" y="3338513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 Wordpad" r:id="rId3" imgW="3657600" imgH="181440" progId="WordPad.Document.1">
                  <p:embed/>
                </p:oleObj>
              </mc:Choice>
              <mc:Fallback>
                <p:oleObj name="Документ Wordpad" r:id="rId3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338513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052736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« Интерес к учению есть там, где есть вдохновение, рождающееся от успеха»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0131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В.А. Сухомлинский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06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5791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smtClean="0"/>
              <a:t>«Доска и мел – </a:t>
            </a:r>
            <a:br>
              <a:rPr lang="ru-RU" sz="6000" smtClean="0"/>
            </a:br>
            <a:r>
              <a:rPr lang="ru-RU" sz="6000" smtClean="0"/>
              <a:t>наши главные инструменты, но хочется чего-то большего…»</a:t>
            </a:r>
          </a:p>
        </p:txBody>
      </p:sp>
    </p:spTree>
    <p:extLst>
      <p:ext uri="{BB962C8B-B14F-4D97-AF65-F5344CB8AC3E}">
        <p14:creationId xmlns:p14="http://schemas.microsoft.com/office/powerpoint/2010/main" val="108497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      Нестандартный урок- это</a:t>
            </a:r>
          </a:p>
          <a:p>
            <a:pPr algn="ctr"/>
            <a:r>
              <a:rPr lang="ru-RU" sz="4000" dirty="0" smtClean="0"/>
              <a:t> « импровизированное учебное занятие, имеющее нетрадиционную структуру»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00175" y="40770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 И.П. </a:t>
            </a:r>
            <a:r>
              <a:rPr lang="ru-RU" dirty="0" err="1" smtClean="0"/>
              <a:t>Подвласову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9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842493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Уроки в форме соревнования и игр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342167" y="227687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63888" y="1803332"/>
            <a:ext cx="180020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рок-турнир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6910669" y="2258250"/>
            <a:ext cx="2125827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рок-эстафета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342167" y="5445224"/>
            <a:ext cx="237626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</a:t>
            </a:r>
            <a:r>
              <a:rPr lang="ru-RU" sz="2000" b="1" dirty="0" smtClean="0"/>
              <a:t>еловая игра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3491880" y="3861048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КВН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3599892" y="5895771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олевая игра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6588224" y="5445224"/>
            <a:ext cx="23762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рок-викторина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242088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рок-конкурс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119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44191"/>
            <a:ext cx="806489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Уроки, основанные на формах, жанрах и методах работы</a:t>
            </a:r>
            <a:endParaRPr lang="ru-RU" sz="2800" dirty="0"/>
          </a:p>
        </p:txBody>
      </p:sp>
      <p:sp>
        <p:nvSpPr>
          <p:cNvPr id="3" name="7-конечная звезда 2"/>
          <p:cNvSpPr/>
          <p:nvPr/>
        </p:nvSpPr>
        <p:spPr>
          <a:xfrm>
            <a:off x="107504" y="1700808"/>
            <a:ext cx="2592288" cy="201826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251520" y="4581128"/>
            <a:ext cx="3240360" cy="19442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рок-репортаж</a:t>
            </a:r>
            <a:endParaRPr lang="ru-RU" b="1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2244490" y="2548558"/>
            <a:ext cx="4271725" cy="182563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рок-изобретательство</a:t>
            </a:r>
            <a:endParaRPr lang="ru-RU" b="1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4932040" y="4653136"/>
            <a:ext cx="3600400" cy="18722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рок-рецензия</a:t>
            </a:r>
            <a:endParaRPr lang="ru-RU" b="1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6182261" y="1840161"/>
            <a:ext cx="2664296" cy="21602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</a:t>
            </a:r>
            <a:r>
              <a:rPr lang="ru-RU" b="1" dirty="0" smtClean="0"/>
              <a:t>озговая атака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276872"/>
            <a:ext cx="145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урок-</a:t>
            </a:r>
            <a:r>
              <a:rPr lang="ru-RU" b="1" dirty="0" err="1" smtClean="0"/>
              <a:t>исследова</a:t>
            </a:r>
            <a:r>
              <a:rPr lang="ru-RU" b="1" dirty="0" smtClean="0"/>
              <a:t>-</a:t>
            </a:r>
            <a:r>
              <a:rPr lang="ru-RU" b="1" dirty="0" err="1" smtClean="0"/>
              <a:t>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11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969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Уроки, основанные на нетрадиционной организации учебного материала</a:t>
            </a:r>
            <a:endParaRPr lang="ru-RU" sz="28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83568" y="2232981"/>
            <a:ext cx="2664296" cy="18722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рок мудрости</a:t>
            </a:r>
            <a:endParaRPr lang="ru-RU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491880" y="4365104"/>
            <a:ext cx="2664296" cy="1728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рок-блок</a:t>
            </a:r>
            <a:endParaRPr lang="ru-RU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724128" y="2204864"/>
            <a:ext cx="2664296" cy="1728192"/>
          </a:xfrm>
          <a:prstGeom prst="wedgeRoundRectCallout">
            <a:avLst>
              <a:gd name="adj1" fmla="val -17182"/>
              <a:gd name="adj2" fmla="val 68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рок-откровение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86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Уроки-публичные формы общения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7888" y="1844824"/>
            <a:ext cx="18505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аукцион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5790" y="4653136"/>
            <a:ext cx="18505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телемост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4869160"/>
            <a:ext cx="18505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«живая газета»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93187" y="4437112"/>
            <a:ext cx="18505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«устный журнал»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6256" y="1844824"/>
            <a:ext cx="18505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т</a:t>
            </a:r>
            <a:r>
              <a:rPr lang="ru-RU" b="1" dirty="0" err="1" smtClean="0"/>
              <a:t>елепере</a:t>
            </a:r>
            <a:r>
              <a:rPr lang="ru-RU" b="1" dirty="0" smtClean="0"/>
              <a:t>-дача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1472983"/>
            <a:ext cx="18505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дискуссия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1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648</Words>
  <Application>Microsoft Office PowerPoint</Application>
  <PresentationFormat>Экран (4:3)</PresentationFormat>
  <Paragraphs>197</Paragraphs>
  <Slides>29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Оформление по умолчанию</vt:lpstr>
      <vt:lpstr>1_Оформление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Океан</vt:lpstr>
      <vt:lpstr>1_Океан</vt:lpstr>
      <vt:lpstr>2_Океан</vt:lpstr>
      <vt:lpstr>3_Океан</vt:lpstr>
      <vt:lpstr>4_Океан</vt:lpstr>
      <vt:lpstr>Документ Wordpad</vt:lpstr>
      <vt:lpstr>НЕСТАНДАРТНЫЕ ФОРМЫ ПРОВЕДЕНИЯ УРОКОВ КАК СРЕДСТВО АКТИВИЗАЦИИ ПОЗНАВАТЕЛЬНОЙ ДЕЯТЕЛЬНОСТИ УЧАЩИХСЯ  В УСЛОВИЯХ РАЗВИВАЮЩЕГО ОБУЧЕНИЯ</vt:lpstr>
      <vt:lpstr>Презентация PowerPoint</vt:lpstr>
      <vt:lpstr>Презентация PowerPoint</vt:lpstr>
      <vt:lpstr>«Доска и мел –  наши главные инструменты, но хочется чего-то большего…»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Лес безударных гласных</vt:lpstr>
      <vt:lpstr>Поляна непроизносимых согласных</vt:lpstr>
      <vt:lpstr>Презентация PowerPoint</vt:lpstr>
      <vt:lpstr>Кластер</vt:lpstr>
      <vt:lpstr>Сюжетная таблица Литературное чтение.  Н.Носов «Заплатка» </vt:lpstr>
      <vt:lpstr>Синквейн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compyter</dc:creator>
  <cp:lastModifiedBy>compyter</cp:lastModifiedBy>
  <cp:revision>25</cp:revision>
  <dcterms:created xsi:type="dcterms:W3CDTF">2012-01-07T17:47:32Z</dcterms:created>
  <dcterms:modified xsi:type="dcterms:W3CDTF">2012-01-08T19:50:01Z</dcterms:modified>
</cp:coreProperties>
</file>