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66" r:id="rId4"/>
    <p:sldId id="261" r:id="rId5"/>
    <p:sldId id="259" r:id="rId6"/>
    <p:sldId id="262" r:id="rId7"/>
    <p:sldId id="267" r:id="rId8"/>
    <p:sldId id="260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F98E-AECF-46F0-99C7-01C5C7AFACB7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28B4-70B0-4366-8C2E-AD7E49391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Интересные факты о жизни животных ледяных пустынь и тундры.</a:t>
            </a:r>
            <a:endParaRPr lang="ru-RU" sz="3600" dirty="0"/>
          </a:p>
        </p:txBody>
      </p:sp>
      <p:pic>
        <p:nvPicPr>
          <p:cNvPr id="5" name="Содержимое 4" descr="аркти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628800"/>
            <a:ext cx="4495800" cy="5229200"/>
          </a:xfrm>
        </p:spPr>
      </p:pic>
      <p:pic>
        <p:nvPicPr>
          <p:cNvPr id="6" name="Содержимое 5" descr="Tundr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628800"/>
            <a:ext cx="4644008" cy="5229200"/>
          </a:xfrm>
        </p:spPr>
      </p:pic>
      <p:sp>
        <p:nvSpPr>
          <p:cNvPr id="7" name="TextBox 6"/>
          <p:cNvSpPr txBox="1"/>
          <p:nvPr/>
        </p:nvSpPr>
        <p:spPr>
          <a:xfrm>
            <a:off x="25152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309320"/>
            <a:ext cx="450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начальных классов Кузьминых Е.Ю.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24136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Сбрасывают рога самцы и самки  оленей в разное время года. Самцы избавляются от них в начале зимы, а самки поздней весной. Стоит заметить, что самки диких северных оленей зимой имеют большое преимущество перед самцами, которые уже сбросили свои рога. Самки часто отгоняют самцов от пищи как раз таки с помощью своих рогов,  и даже таким способом отбирают у них   откопанный в снегу  ягель.</a:t>
            </a:r>
            <a:endParaRPr lang="ru-RU" sz="1800" dirty="0"/>
          </a:p>
        </p:txBody>
      </p:sp>
      <p:pic>
        <p:nvPicPr>
          <p:cNvPr id="4" name="Содержимое 3" descr="олен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8568952" cy="5373216"/>
          </a:xfrm>
        </p:spPr>
      </p:pic>
      <p:pic>
        <p:nvPicPr>
          <p:cNvPr id="6" name="Содержимое 3" descr="оле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9144000" cy="486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па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1"/>
            <a:ext cx="9183356" cy="68875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Белые медведи так хорошо защищены от холода жиром и густым мехом, что они могут перегреваться даже при минусовых температурах. Чтобы предотвратить это, белые медведи, как правило, ходят медленно и тратят много часов на отдых.</a:t>
            </a:r>
            <a:endParaRPr lang="ru-RU" sz="2000" dirty="0"/>
          </a:p>
        </p:txBody>
      </p:sp>
      <p:pic>
        <p:nvPicPr>
          <p:cNvPr id="4" name="Содержимое 3" descr="белый медвед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dirty="0"/>
              <a:t>М</a:t>
            </a:r>
            <a:r>
              <a:rPr lang="ru-RU" sz="2800" dirty="0" smtClean="0"/>
              <a:t>ногие песцы ищут удобное место в расселинах скал или среди камней. Большинство щенков появляется на свет в мае - июне.</a:t>
            </a:r>
            <a:endParaRPr lang="ru-RU" sz="2800" dirty="0"/>
          </a:p>
        </p:txBody>
      </p:sp>
      <p:pic>
        <p:nvPicPr>
          <p:cNvPr id="4" name="Содержимое 3" descr="песе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9083"/>
            <a:ext cx="9144000" cy="5368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 колониях императорского пингвина порой насчитывается 300 тысяч особей.</a:t>
            </a:r>
            <a:endParaRPr lang="ru-RU" sz="3600" dirty="0"/>
          </a:p>
        </p:txBody>
      </p:sp>
      <p:pic>
        <p:nvPicPr>
          <p:cNvPr id="4" name="Содержимое 3" descr="пингв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412776"/>
            <a:ext cx="6048672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Длина клыков моржей у более крупных представителей достигает одного метра.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мор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70893"/>
            <a:ext cx="9144000" cy="55871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Резцы у леммингов и сусликов продолжают расти в течение всей жизни.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лемин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146319"/>
            <a:ext cx="7200800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Птенцы у полярной совы разновозрастные. Яйца эти птицы откладывают не одновременно, а с перерывами. С отложением первого яйца сова начинает насиживание, поэтому птенцы появляются на свет в разное время. </a:t>
            </a:r>
            <a:endParaRPr lang="ru-RU" sz="2400" dirty="0"/>
          </a:p>
        </p:txBody>
      </p:sp>
      <p:pic>
        <p:nvPicPr>
          <p:cNvPr id="4" name="Содержимое 3" descr="полярная с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1"/>
            <a:ext cx="6192688" cy="52339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Тупик</a:t>
            </a:r>
            <a:r>
              <a:rPr lang="ru-RU" sz="2400" dirty="0" smtClean="0"/>
              <a:t> – уникальная </a:t>
            </a:r>
            <a:r>
              <a:rPr lang="ru-RU" sz="2400" b="1" dirty="0" smtClean="0"/>
              <a:t>птица</a:t>
            </a:r>
            <a:r>
              <a:rPr lang="ru-RU" sz="2400" dirty="0" smtClean="0"/>
              <a:t>, которая умеет плавать и нырять, летать и бегать, и даже рыть гнезда! Вот так умелец! Тупик может переносить от 15 до 20 рыб, держа поперёк их в клюве, как на шампуре.</a:t>
            </a:r>
            <a:endParaRPr lang="ru-RU" sz="2400" dirty="0"/>
          </a:p>
        </p:txBody>
      </p:sp>
      <p:pic>
        <p:nvPicPr>
          <p:cNvPr id="4" name="Содержимое 3" descr="пилин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52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1156990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Голодный волк может съесть 10 килограммов мяса в один присест, это как если бы человек съел за один присест сотню гамбургеров.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вол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22922"/>
            <a:ext cx="8767159" cy="53350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218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Интересные факты о жизни животных ледяных пустынь и тундры.</vt:lpstr>
      <vt:lpstr>Белые медведи так хорошо защищены от холода жиром и густым мехом, что они могут перегреваться даже при минусовых температурах. Чтобы предотвратить это, белые медведи, как правило, ходят медленно и тратят много часов на отдых.</vt:lpstr>
      <vt:lpstr>Многие песцы ищут удобное место в расселинах скал или среди камней. Большинство щенков появляется на свет в мае - июне.</vt:lpstr>
      <vt:lpstr>В колониях императорского пингвина порой насчитывается 300 тысяч особей.</vt:lpstr>
      <vt:lpstr>Длина клыков моржей у более крупных представителей достигает одного метра.  </vt:lpstr>
      <vt:lpstr>Резцы у леммингов и сусликов продолжают расти в течение всей жизни.  </vt:lpstr>
      <vt:lpstr>Птенцы у полярной совы разновозрастные. Яйца эти птицы откладывают не одновременно, а с перерывами. С отложением первого яйца сова начинает насиживание, поэтому птенцы появляются на свет в разное время. </vt:lpstr>
      <vt:lpstr>Тупик – уникальная птица, которая умеет плавать и нырять, летать и бегать, и даже рыть гнезда! Вот так умелец! Тупик может переносить от 15 до 20 рыб, держа поперёк их в клюве, как на шампуре.</vt:lpstr>
      <vt:lpstr> Голодный волк может съесть 10 килограммов мяса в один присест, это как если бы человек съел за один присест сотню гамбургеров.   </vt:lpstr>
      <vt:lpstr>Сбрасывают рога самцы и самки  оленей в разное время года. Самцы избавляются от них в начале зимы, а самки поздней весной. Стоит заметить, что самки диких северных оленей зимой имеют большое преимущество перед самцами, которые уже сбросили свои рога. Самки часто отгоняют самцов от пищи как раз таки с помощью своих рогов,  и даже таким способом отбирают у них   откопанный в снегу  ягель.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Арктика примыкает к Северному полюсу и включает откраины Евразии, Северной Америки, а также практически весь Северный Ледовитый океан и прилегающие части Тихого и Атлантического океана. </dc:title>
  <dc:creator>Кузьминых Елена</dc:creator>
  <cp:lastModifiedBy>Кузьминых Елена</cp:lastModifiedBy>
  <cp:revision>20</cp:revision>
  <dcterms:created xsi:type="dcterms:W3CDTF">2014-02-19T17:56:19Z</dcterms:created>
  <dcterms:modified xsi:type="dcterms:W3CDTF">2014-02-26T18:01:52Z</dcterms:modified>
</cp:coreProperties>
</file>