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5" r:id="rId38"/>
    <p:sldId id="294" r:id="rId39"/>
    <p:sldId id="296" r:id="rId40"/>
    <p:sldId id="297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66FF"/>
    <a:srgbClr val="33CCFF"/>
    <a:srgbClr val="FF9933"/>
    <a:srgbClr val="66FF66"/>
    <a:srgbClr val="0000FF"/>
    <a:srgbClr val="FF6600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909996-1850-4435-9D2C-280284CB8A6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76141A-1C64-4047-9F6B-EBE554190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«Путешествие по королевству разных наук»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/>
          <a:lstStyle/>
          <a:p>
            <a:r>
              <a:rPr lang="ru-RU" dirty="0" smtClean="0"/>
              <a:t>Внеклассное занятие в 1 классе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400" dirty="0" smtClean="0"/>
              <a:t>Учитель начальных классов: </a:t>
            </a:r>
            <a:r>
              <a:rPr lang="ru-RU" sz="1400" dirty="0" err="1" smtClean="0"/>
              <a:t>Галочкина</a:t>
            </a:r>
            <a:r>
              <a:rPr lang="ru-RU" sz="1400" dirty="0" smtClean="0"/>
              <a:t> М.В.</a:t>
            </a:r>
          </a:p>
          <a:p>
            <a:pPr algn="ctr"/>
            <a:r>
              <a:rPr lang="ru-RU" sz="1400" dirty="0" smtClean="0"/>
              <a:t>МОУ «</a:t>
            </a:r>
            <a:r>
              <a:rPr lang="ru-RU" sz="1400" dirty="0" err="1" smtClean="0"/>
              <a:t>Звениговская</a:t>
            </a:r>
            <a:r>
              <a:rPr lang="ru-RU" sz="1400" dirty="0" smtClean="0"/>
              <a:t> СОШ №1»</a:t>
            </a:r>
            <a:r>
              <a:rPr lang="en-US" sz="1400" dirty="0" smtClean="0"/>
              <a:t> 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2011</a:t>
            </a:r>
            <a:endParaRPr lang="en-US" sz="1400" dirty="0" smtClean="0"/>
          </a:p>
          <a:p>
            <a:pPr algn="r"/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иблиотека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43240" y="1714488"/>
            <a:ext cx="3567145" cy="267535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79096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 она беззвучно,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понятно и нескучно,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беседуй чаще с ней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Станешь вчетверо умней.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ниг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428736"/>
            <a:ext cx="3683205" cy="29289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9089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летательный аппарат Бабы Яги?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уп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214422"/>
            <a:ext cx="4222214" cy="3357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ступа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194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зовут девочку с голубыми волосами из сказки          А. Толстого?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львина 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214422"/>
            <a:ext cx="4222214" cy="3357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Мальвина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93370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Кому доверила свою тайну черепаха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Тортила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уратино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50520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называется  волшебный предмет, на котором появляется вкусная еда?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терть-самобранк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скатерть-самобранка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79096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зовут девочку, которая родилась в цветке?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юймовочк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9089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 принадлежат слова: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от бабушки ушел,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от дедушки ушел»?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лобок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500174"/>
            <a:ext cx="3531767" cy="3929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64795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путешествовал с утками по небу в сказке Гаршина?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ягушка-путеш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Лягушка-путешественница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57664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русской народной сказке описана жизнь разных зверей в одном доме?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Теремок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теремок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428736"/>
            <a:ext cx="3714776" cy="295404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Королевство наук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м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1643050"/>
            <a:ext cx="4582387" cy="297836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ленду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86116" y="2214554"/>
            <a:ext cx="3500462" cy="259779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9089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вырос на грядке,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 несладкий,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Куда не приду,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Всех до слез доведу.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лук общий вид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357298"/>
            <a:ext cx="3482602" cy="392909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огонь, а жжется!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рапива 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00514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Посадили зернышко – вырастили солнышко.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дсолнечник2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подсолнечник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07658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Стоят в поле сестрицы,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желтый глазок, белые ресницы.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омашки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ромашки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36233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 Алена,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платок зеленый,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белый сарафан,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тонкий стан.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714884"/>
            <a:ext cx="441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реза 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1142984"/>
            <a:ext cx="2786082" cy="3467591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147886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Летом гуляет, а зимой отдыхает.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едведи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285860"/>
            <a:ext cx="3757634" cy="298812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57651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Какой лесной житель сушит на зиму грибы?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лка_с_шишкой[1]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500174"/>
            <a:ext cx="3686196" cy="29313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1945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Сер, да не волк,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длинноух, да не заяц,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копытами,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не лошадь.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икий осел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4802" y="1214422"/>
            <a:ext cx="3549097" cy="3786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10572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ослик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93370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лесная птица считается самой болтливой?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643446"/>
            <a:ext cx="441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орока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500174"/>
            <a:ext cx="4414055" cy="27146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ифры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00430" y="2143116"/>
            <a:ext cx="3093126" cy="276915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9089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Какую птицу принято считать символом мудрости?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5072074"/>
            <a:ext cx="441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ова малая ушастая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1428736"/>
            <a:ext cx="3286148" cy="345257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93370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птица самая большая в мире?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14859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траус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1357298"/>
            <a:ext cx="3174664" cy="364333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86226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самая маленькая птица на Земле?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1200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либри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571612"/>
            <a:ext cx="3429024" cy="269113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43377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 птица считается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долгожитель-ницей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рона 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428736"/>
            <a:ext cx="4019552" cy="31964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79082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кого превращается гусеница?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абочка-адмирал 2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500174"/>
            <a:ext cx="3948114" cy="31395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279082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северные птицы ходят во фраке?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ингвины 2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571612"/>
            <a:ext cx="3733800" cy="29691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пингвины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опия семейные фотографии 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0364" y="2071678"/>
            <a:ext cx="3587757" cy="269081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все цвета радуги.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1857356" y="4429132"/>
            <a:ext cx="1414466" cy="142876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928794" y="3143248"/>
            <a:ext cx="1557342" cy="1357322"/>
          </a:xfrm>
          <a:prstGeom prst="cloud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643438" y="1714488"/>
            <a:ext cx="1500198" cy="1500198"/>
          </a:xfrm>
          <a:prstGeom prst="cloud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929322" y="2285992"/>
            <a:ext cx="1571636" cy="1414466"/>
          </a:xfrm>
          <a:prstGeom prst="clou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071802" y="2000240"/>
            <a:ext cx="1571636" cy="150019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929454" y="3214686"/>
            <a:ext cx="1414466" cy="1428760"/>
          </a:xfrm>
          <a:prstGeom prst="cloud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7000892" y="4429132"/>
            <a:ext cx="1485904" cy="1357322"/>
          </a:xfrm>
          <a:prstGeom prst="cloud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три основных цвета.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00298" y="3500438"/>
            <a:ext cx="2414598" cy="22145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14744" y="1571612"/>
            <a:ext cx="2428892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9190" y="3500438"/>
            <a:ext cx="2428892" cy="22145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узыка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86182" y="2000240"/>
            <a:ext cx="2786082" cy="314618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15328" cy="12119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здесь треугольников?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реугольник 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0933" y="1952928"/>
            <a:ext cx="6292902" cy="4405030"/>
          </a:xfrm>
        </p:spPr>
      </p:pic>
      <p:sp>
        <p:nvSpPr>
          <p:cNvPr id="6" name="Прямоугольник 5"/>
          <p:cNvSpPr/>
          <p:nvPr/>
        </p:nvSpPr>
        <p:spPr>
          <a:xfrm>
            <a:off x="1571605" y="2714620"/>
            <a:ext cx="1357322" cy="11079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186129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Фасоль   дом   мираж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резина   кастрюля   сила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8620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названия нот в словах.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музыкальные инструменты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лалайка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29058" y="1643050"/>
            <a:ext cx="2183413" cy="3445227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абаны и тарелк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71803" y="1626354"/>
            <a:ext cx="3429024" cy="329547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итара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2059765" y="1488270"/>
            <a:ext cx="4667281" cy="3500461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ртепиано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71802" y="1643050"/>
            <a:ext cx="3714776" cy="278608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ял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1643050"/>
            <a:ext cx="3183804" cy="3591331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пка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643050"/>
            <a:ext cx="4017992" cy="301349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корде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142984"/>
            <a:ext cx="4143404" cy="387796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ян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1571612"/>
            <a:ext cx="4091490" cy="334947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928670"/>
            <a:ext cx="2743200" cy="285752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поляне растут две березы. На каждой по 5 веток.  На каждой ветке по 1 яблоку.  Сколько всего яблок?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Задачка про яблоки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яблоко.bmp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4429124" y="4000504"/>
            <a:ext cx="43577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березах не растут яблоки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ксофон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43174" y="1428736"/>
            <a:ext cx="4012857" cy="321028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лейт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1714488"/>
            <a:ext cx="3198642" cy="263088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кольчики 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1928802"/>
            <a:ext cx="4159305" cy="234327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571480"/>
            <a:ext cx="2743200" cy="364333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палки два конца. Один конец отпилили. Сколько концов осталось у палки?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алк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214422"/>
            <a:ext cx="3511474" cy="41433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967335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572008"/>
            <a:ext cx="1500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57232"/>
            <a:ext cx="2743200" cy="378621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вазе лежали конфеты.  После того, как Славик взял  3 конфеты, а Юля 2 конфеты, в вазе осталось 5 конфет. Сколько конфет было в вазе сначала?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нфеты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428736"/>
            <a:ext cx="4019552" cy="31964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про конфеты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4643446"/>
            <a:ext cx="19288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итература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1857364"/>
            <a:ext cx="1869650" cy="241671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Снаружи смотришь – дом как дом,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нет жильцов обычных в нем,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нем книги интересные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Стоят рядами тесными.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длинных полках вдоль стены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Вместились сказки старины,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Черномор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добрый дед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называют этот дом?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Попробуй угадай.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799</TotalTime>
  <Words>345</Words>
  <Application>Microsoft Office PowerPoint</Application>
  <PresentationFormat>Экран (4:3)</PresentationFormat>
  <Paragraphs>83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Солнцестояние</vt:lpstr>
      <vt:lpstr>«Путешествие по королевству разных наук»</vt:lpstr>
      <vt:lpstr>Королевство наук</vt:lpstr>
      <vt:lpstr>Математика</vt:lpstr>
      <vt:lpstr>Сколько здесь треугольников?</vt:lpstr>
      <vt:lpstr>На поляне растут две березы. На каждой по 5 веток.  На каждой ветке по 1 яблоку.  Сколько всего яблок?</vt:lpstr>
      <vt:lpstr>У палки два конца. Один конец отпилили. Сколько концов осталось у палки?</vt:lpstr>
      <vt:lpstr>В вазе лежали конфеты.  После того, как Славик взял  3 конфеты, а Юля 2 конфеты, в вазе осталось 5 конфет. Сколько конфет было в вазе сначала?</vt:lpstr>
      <vt:lpstr>Литература</vt:lpstr>
      <vt:lpstr>Снаружи смотришь – дом как дом,  Но нет жильцов обычных в нем, В нем книги интересные Стоят рядами тесными. На длинных полках вдоль стены Вместились сказки старины, И Черномор, и царь Гвидон, И добрый дед Мазай… Как называют этот дом? Попробуй угадай.</vt:lpstr>
      <vt:lpstr>библиотека</vt:lpstr>
      <vt:lpstr>Говорит она беззвучно, А понятно и нескучно, Ты беседуй чаще с ней – Станешь вчетверо умней.</vt:lpstr>
      <vt:lpstr>Как называется летательный аппарат Бабы Яги?</vt:lpstr>
      <vt:lpstr>Как зовут девочку с голубыми волосами из сказки          А. Толстого?</vt:lpstr>
      <vt:lpstr>Кому доверила свою тайну черепаха Тортила?</vt:lpstr>
      <vt:lpstr>Как называется  волшебный предмет, на котором появляется вкусная еда?</vt:lpstr>
      <vt:lpstr>Как зовут девочку, которая родилась в цветке?</vt:lpstr>
      <vt:lpstr>Кому принадлежат слова:  «Я от бабушки ушел, Я от дедушки ушел»?</vt:lpstr>
      <vt:lpstr>Кто путешествовал с утками по небу в сказке Гаршина?</vt:lpstr>
      <vt:lpstr>В какой русской народной сказке описана жизнь разных зверей в одном доме?</vt:lpstr>
      <vt:lpstr>Окружающий мир</vt:lpstr>
      <vt:lpstr>Я вырос на грядке, Характер несладкий, Куда не приду, Всех до слез доведу. </vt:lpstr>
      <vt:lpstr>Не огонь, а жжется!</vt:lpstr>
      <vt:lpstr>Посадили зернышко – вырастили солнышко.</vt:lpstr>
      <vt:lpstr>Стоят в поле сестрицы,  желтый глазок, белые ресницы.</vt:lpstr>
      <vt:lpstr>Стоит Алена,  платок зеленый, белый сарафан, тонкий стан.</vt:lpstr>
      <vt:lpstr>Летом гуляет, а зимой отдыхает.</vt:lpstr>
      <vt:lpstr>Какой лесной житель сушит на зиму грибы?</vt:lpstr>
      <vt:lpstr>Сер, да не волк,  длинноух, да не заяц, с копытами, да не лошадь.</vt:lpstr>
      <vt:lpstr>Какая лесная птица считается самой болтливой?</vt:lpstr>
      <vt:lpstr>Какую птицу принято считать символом мудрости?</vt:lpstr>
      <vt:lpstr>Какая птица самая большая в мире?</vt:lpstr>
      <vt:lpstr>Какая самая маленькая птица на Земле?</vt:lpstr>
      <vt:lpstr>Какая  птица считается долгожитель-ницей?</vt:lpstr>
      <vt:lpstr>В кого превращается гусеница?</vt:lpstr>
      <vt:lpstr>Какие северные птицы ходят во фраке?</vt:lpstr>
      <vt:lpstr>Изобразительное искусство</vt:lpstr>
      <vt:lpstr>Назовите все цвета радуги.</vt:lpstr>
      <vt:lpstr>Назовите три основных цвета.</vt:lpstr>
      <vt:lpstr>Музыка</vt:lpstr>
      <vt:lpstr>Фасоль   дом   мираж резина   кастрюля   сила</vt:lpstr>
      <vt:lpstr>Назовите музыкальные инструменты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королевству разных наук»</dc:title>
  <dc:creator>Марина</dc:creator>
  <cp:lastModifiedBy>КМ</cp:lastModifiedBy>
  <cp:revision>83</cp:revision>
  <dcterms:created xsi:type="dcterms:W3CDTF">2011-01-23T12:13:02Z</dcterms:created>
  <dcterms:modified xsi:type="dcterms:W3CDTF">2013-02-07T19:16:53Z</dcterms:modified>
</cp:coreProperties>
</file>