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5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8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8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8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8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8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8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8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8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8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8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86574" y="1484785"/>
            <a:ext cx="597086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Счёт в пределах 20</a:t>
            </a:r>
          </a:p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 переходом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ч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ерез десяток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1720" y="5157192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Учитель:  Мурашова Елена  Михайловна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0" y="2997200"/>
            <a:ext cx="1763713" cy="2627313"/>
            <a:chOff x="0" y="2997492"/>
            <a:chExt cx="1763688" cy="2626699"/>
          </a:xfrm>
        </p:grpSpPr>
        <p:pic>
          <p:nvPicPr>
            <p:cNvPr id="3088" name="Рисунок 1" descr="гриб 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284984"/>
              <a:ext cx="1763688" cy="2339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Овал 6"/>
            <p:cNvSpPr/>
            <p:nvPr/>
          </p:nvSpPr>
          <p:spPr>
            <a:xfrm>
              <a:off x="539742" y="2997492"/>
              <a:ext cx="792152" cy="7205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17</a:t>
              </a:r>
              <a:endParaRPr lang="ru-RU" sz="2800" b="1" dirty="0"/>
            </a:p>
          </p:txBody>
        </p:sp>
      </p:grp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1979613" y="2924175"/>
            <a:ext cx="1655762" cy="2185988"/>
            <a:chOff x="1979712" y="2924944"/>
            <a:chExt cx="1656184" cy="2185827"/>
          </a:xfrm>
        </p:grpSpPr>
        <p:pic>
          <p:nvPicPr>
            <p:cNvPr id="3086" name="Рисунок 2" descr="гриб 2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9712" y="2924944"/>
              <a:ext cx="1656184" cy="2185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Овал 7"/>
            <p:cNvSpPr/>
            <p:nvPr/>
          </p:nvSpPr>
          <p:spPr>
            <a:xfrm>
              <a:off x="2411622" y="3358300"/>
              <a:ext cx="792364" cy="792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15</a:t>
              </a:r>
              <a:endParaRPr lang="ru-RU" sz="2800" b="1" dirty="0"/>
            </a:p>
          </p:txBody>
        </p:sp>
      </p:grpSp>
      <p:grpSp>
        <p:nvGrpSpPr>
          <p:cNvPr id="4" name="Группа 12"/>
          <p:cNvGrpSpPr>
            <a:grpSpLocks/>
          </p:cNvGrpSpPr>
          <p:nvPr/>
        </p:nvGrpSpPr>
        <p:grpSpPr bwMode="auto">
          <a:xfrm>
            <a:off x="4211638" y="4305300"/>
            <a:ext cx="1866900" cy="2552700"/>
            <a:chOff x="4211960" y="4005714"/>
            <a:chExt cx="1867272" cy="2551530"/>
          </a:xfrm>
        </p:grpSpPr>
        <p:pic>
          <p:nvPicPr>
            <p:cNvPr id="3084" name="Рисунок 3" descr="гриб 3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DFCFF"/>
                </a:clrFrom>
                <a:clrTo>
                  <a:srgbClr val="FDFC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1960" y="4437112"/>
              <a:ext cx="1867272" cy="212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Овал 8"/>
            <p:cNvSpPr/>
            <p:nvPr/>
          </p:nvSpPr>
          <p:spPr>
            <a:xfrm>
              <a:off x="4643846" y="4005714"/>
              <a:ext cx="865359" cy="791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16</a:t>
              </a:r>
              <a:endParaRPr lang="ru-RU" sz="2800" b="1" dirty="0"/>
            </a:p>
          </p:txBody>
        </p:sp>
      </p:grp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101013" y="6021388"/>
            <a:ext cx="647700" cy="5762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4211638" y="260350"/>
            <a:ext cx="2447925" cy="3962400"/>
            <a:chOff x="4211960" y="260648"/>
            <a:chExt cx="2448272" cy="3962116"/>
          </a:xfrm>
        </p:grpSpPr>
        <p:pic>
          <p:nvPicPr>
            <p:cNvPr id="3082" name="Рисунок 17" descr="alexbannykh060200048.jp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4211960" y="1196752"/>
              <a:ext cx="2304256" cy="3026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Овальная выноска 19"/>
            <p:cNvSpPr/>
            <p:nvPr/>
          </p:nvSpPr>
          <p:spPr>
            <a:xfrm>
              <a:off x="5220165" y="260648"/>
              <a:ext cx="1440067" cy="936558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b="1" dirty="0">
                  <a:solidFill>
                    <a:srgbClr val="FFFF00"/>
                  </a:solidFill>
                </a:rPr>
                <a:t>9+8</a:t>
              </a:r>
              <a:endParaRPr lang="ru-RU" sz="4000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22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35938" y="-1008063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3850" y="1268413"/>
            <a:ext cx="3660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FFFF00"/>
                </a:solidFill>
              </a:rPr>
              <a:t>ПОДУМАЙ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23850" y="1341438"/>
            <a:ext cx="36718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FFFF00"/>
                </a:solidFill>
              </a:rPr>
              <a:t>ПОДУМАЙ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745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6" grpId="1"/>
      <p:bldP spid="17" grpId="0"/>
      <p:bldP spid="17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0" y="2997200"/>
            <a:ext cx="1763713" cy="2627313"/>
            <a:chOff x="0" y="2997492"/>
            <a:chExt cx="1763688" cy="2626699"/>
          </a:xfrm>
        </p:grpSpPr>
        <p:pic>
          <p:nvPicPr>
            <p:cNvPr id="5136" name="Рисунок 1" descr="гриб 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284984"/>
              <a:ext cx="1763688" cy="2339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Овал 6"/>
            <p:cNvSpPr/>
            <p:nvPr/>
          </p:nvSpPr>
          <p:spPr>
            <a:xfrm>
              <a:off x="539742" y="2997492"/>
              <a:ext cx="792152" cy="7205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10</a:t>
              </a:r>
              <a:endParaRPr lang="ru-RU" sz="2800" b="1" dirty="0"/>
            </a:p>
          </p:txBody>
        </p:sp>
      </p:grp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1979613" y="2924175"/>
            <a:ext cx="1655762" cy="2185988"/>
            <a:chOff x="1979712" y="2924944"/>
            <a:chExt cx="1656184" cy="2185827"/>
          </a:xfrm>
        </p:grpSpPr>
        <p:pic>
          <p:nvPicPr>
            <p:cNvPr id="5134" name="Рисунок 2" descr="гриб 2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9712" y="2924944"/>
              <a:ext cx="1656184" cy="2185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Овал 7"/>
            <p:cNvSpPr/>
            <p:nvPr/>
          </p:nvSpPr>
          <p:spPr>
            <a:xfrm>
              <a:off x="2411622" y="3358300"/>
              <a:ext cx="792364" cy="792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12</a:t>
              </a:r>
              <a:endParaRPr lang="ru-RU" sz="2800" b="1" dirty="0"/>
            </a:p>
          </p:txBody>
        </p:sp>
      </p:grpSp>
      <p:grpSp>
        <p:nvGrpSpPr>
          <p:cNvPr id="4" name="Группа 12"/>
          <p:cNvGrpSpPr>
            <a:grpSpLocks/>
          </p:cNvGrpSpPr>
          <p:nvPr/>
        </p:nvGrpSpPr>
        <p:grpSpPr bwMode="auto">
          <a:xfrm>
            <a:off x="4211638" y="4305300"/>
            <a:ext cx="1866900" cy="2552700"/>
            <a:chOff x="4211960" y="4005714"/>
            <a:chExt cx="1867272" cy="2551530"/>
          </a:xfrm>
        </p:grpSpPr>
        <p:pic>
          <p:nvPicPr>
            <p:cNvPr id="5132" name="Рисунок 3" descr="гриб 3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DFCFF"/>
                </a:clrFrom>
                <a:clrTo>
                  <a:srgbClr val="FDFC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1960" y="4437112"/>
              <a:ext cx="1867272" cy="212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Овал 8"/>
            <p:cNvSpPr/>
            <p:nvPr/>
          </p:nvSpPr>
          <p:spPr>
            <a:xfrm>
              <a:off x="4643846" y="4005714"/>
              <a:ext cx="865359" cy="791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11</a:t>
              </a:r>
              <a:endParaRPr lang="ru-RU" sz="2800" b="1" dirty="0"/>
            </a:p>
          </p:txBody>
        </p:sp>
      </p:grp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101013" y="6021388"/>
            <a:ext cx="647700" cy="5762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4211638" y="260350"/>
            <a:ext cx="2592387" cy="3962400"/>
            <a:chOff x="4211960" y="260648"/>
            <a:chExt cx="2592978" cy="3962116"/>
          </a:xfrm>
        </p:grpSpPr>
        <p:pic>
          <p:nvPicPr>
            <p:cNvPr id="5130" name="Рисунок 17" descr="alexbannykh060200048.jp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4211960" y="1196752"/>
              <a:ext cx="2304256" cy="3026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Овальная выноска 19"/>
            <p:cNvSpPr/>
            <p:nvPr/>
          </p:nvSpPr>
          <p:spPr>
            <a:xfrm>
              <a:off x="5220252" y="260648"/>
              <a:ext cx="1584686" cy="1007991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b="1" dirty="0">
                  <a:solidFill>
                    <a:srgbClr val="FFFF00"/>
                  </a:solidFill>
                </a:rPr>
                <a:t>6+5</a:t>
              </a:r>
              <a:endParaRPr lang="ru-RU" sz="4000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22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35938" y="0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3850" y="1268413"/>
            <a:ext cx="3660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FFFF00"/>
                </a:solidFill>
              </a:rPr>
              <a:t>ПОДУМАЙ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23850" y="1341438"/>
            <a:ext cx="36718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FFFF00"/>
                </a:solidFill>
              </a:rPr>
              <a:t>ПОДУМАЙ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7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7" dur="4745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6" grpId="1"/>
      <p:bldP spid="17" grpId="0"/>
      <p:bldP spid="1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0" y="2997200"/>
            <a:ext cx="1763713" cy="2627313"/>
            <a:chOff x="0" y="2997492"/>
            <a:chExt cx="1763688" cy="2626699"/>
          </a:xfrm>
        </p:grpSpPr>
        <p:pic>
          <p:nvPicPr>
            <p:cNvPr id="6160" name="Рисунок 1" descr="гриб 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284984"/>
              <a:ext cx="1763688" cy="2339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Овал 6"/>
            <p:cNvSpPr/>
            <p:nvPr/>
          </p:nvSpPr>
          <p:spPr>
            <a:xfrm>
              <a:off x="539742" y="2997492"/>
              <a:ext cx="792152" cy="7205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11</a:t>
              </a:r>
              <a:endParaRPr lang="ru-RU" sz="2800" b="1" dirty="0"/>
            </a:p>
          </p:txBody>
        </p:sp>
      </p:grp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1979613" y="2924175"/>
            <a:ext cx="1655762" cy="2185988"/>
            <a:chOff x="1979712" y="2924944"/>
            <a:chExt cx="1656184" cy="2185827"/>
          </a:xfrm>
        </p:grpSpPr>
        <p:pic>
          <p:nvPicPr>
            <p:cNvPr id="6158" name="Рисунок 2" descr="гриб 2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9712" y="2924944"/>
              <a:ext cx="1656184" cy="2185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Овал 7"/>
            <p:cNvSpPr/>
            <p:nvPr/>
          </p:nvSpPr>
          <p:spPr>
            <a:xfrm>
              <a:off x="2411622" y="3358300"/>
              <a:ext cx="792364" cy="792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12</a:t>
              </a:r>
              <a:endParaRPr lang="ru-RU" sz="2800" b="1" dirty="0"/>
            </a:p>
          </p:txBody>
        </p:sp>
      </p:grpSp>
      <p:grpSp>
        <p:nvGrpSpPr>
          <p:cNvPr id="4" name="Группа 12"/>
          <p:cNvGrpSpPr>
            <a:grpSpLocks/>
          </p:cNvGrpSpPr>
          <p:nvPr/>
        </p:nvGrpSpPr>
        <p:grpSpPr bwMode="auto">
          <a:xfrm>
            <a:off x="4211638" y="4305300"/>
            <a:ext cx="1866900" cy="2552700"/>
            <a:chOff x="4211960" y="4005714"/>
            <a:chExt cx="1867272" cy="2551530"/>
          </a:xfrm>
        </p:grpSpPr>
        <p:pic>
          <p:nvPicPr>
            <p:cNvPr id="6156" name="Рисунок 3" descr="гриб 3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DFCFF"/>
                </a:clrFrom>
                <a:clrTo>
                  <a:srgbClr val="FDFC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1960" y="4437112"/>
              <a:ext cx="1867272" cy="212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Овал 8"/>
            <p:cNvSpPr/>
            <p:nvPr/>
          </p:nvSpPr>
          <p:spPr>
            <a:xfrm>
              <a:off x="4643846" y="4005714"/>
              <a:ext cx="865359" cy="791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10</a:t>
              </a:r>
              <a:endParaRPr lang="ru-RU" sz="2800" b="1" dirty="0"/>
            </a:p>
          </p:txBody>
        </p:sp>
      </p:grp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101013" y="6021388"/>
            <a:ext cx="647700" cy="5762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4211638" y="260350"/>
            <a:ext cx="2447925" cy="3962400"/>
            <a:chOff x="4211960" y="260648"/>
            <a:chExt cx="2448272" cy="3962116"/>
          </a:xfrm>
        </p:grpSpPr>
        <p:pic>
          <p:nvPicPr>
            <p:cNvPr id="6154" name="Рисунок 17" descr="alexbannykh060200048.jp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4211960" y="1196752"/>
              <a:ext cx="2304256" cy="3026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Овальная выноска 19"/>
            <p:cNvSpPr/>
            <p:nvPr/>
          </p:nvSpPr>
          <p:spPr>
            <a:xfrm>
              <a:off x="5220165" y="260648"/>
              <a:ext cx="1440067" cy="936558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b="1" dirty="0">
                  <a:solidFill>
                    <a:srgbClr val="FFFF00"/>
                  </a:solidFill>
                </a:rPr>
                <a:t>7+4</a:t>
              </a:r>
              <a:endParaRPr lang="ru-RU" sz="4000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22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35938" y="-1008063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3850" y="1268413"/>
            <a:ext cx="3660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FFFF00"/>
                </a:solidFill>
              </a:rPr>
              <a:t>ПОДУМАЙ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23850" y="1341438"/>
            <a:ext cx="36718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FFFF00"/>
                </a:solidFill>
              </a:rPr>
              <a:t>ПОДУМАЙ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745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6" grpId="1"/>
      <p:bldP spid="17" grpId="0"/>
      <p:bldP spid="17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0" y="2997200"/>
            <a:ext cx="1763713" cy="2627313"/>
            <a:chOff x="0" y="2997492"/>
            <a:chExt cx="1763688" cy="2626699"/>
          </a:xfrm>
        </p:grpSpPr>
        <p:pic>
          <p:nvPicPr>
            <p:cNvPr id="7184" name="Рисунок 1" descr="гриб 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284984"/>
              <a:ext cx="1763688" cy="2339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Овал 6"/>
            <p:cNvSpPr/>
            <p:nvPr/>
          </p:nvSpPr>
          <p:spPr>
            <a:xfrm>
              <a:off x="539742" y="2997492"/>
              <a:ext cx="792152" cy="7205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8</a:t>
              </a:r>
              <a:endParaRPr lang="ru-RU" sz="2800" b="1" dirty="0"/>
            </a:p>
          </p:txBody>
        </p:sp>
      </p:grp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1979613" y="2924175"/>
            <a:ext cx="1655762" cy="2185988"/>
            <a:chOff x="1979712" y="2924944"/>
            <a:chExt cx="1656184" cy="2185827"/>
          </a:xfrm>
        </p:grpSpPr>
        <p:pic>
          <p:nvPicPr>
            <p:cNvPr id="7182" name="Рисунок 2" descr="гриб 2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9712" y="2924944"/>
              <a:ext cx="1656184" cy="2185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Овал 7"/>
            <p:cNvSpPr/>
            <p:nvPr/>
          </p:nvSpPr>
          <p:spPr>
            <a:xfrm>
              <a:off x="2411622" y="3358300"/>
              <a:ext cx="792364" cy="792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7</a:t>
              </a:r>
              <a:endParaRPr lang="ru-RU" sz="2800" b="1" dirty="0"/>
            </a:p>
          </p:txBody>
        </p:sp>
      </p:grpSp>
      <p:grpSp>
        <p:nvGrpSpPr>
          <p:cNvPr id="4" name="Группа 12"/>
          <p:cNvGrpSpPr>
            <a:grpSpLocks/>
          </p:cNvGrpSpPr>
          <p:nvPr/>
        </p:nvGrpSpPr>
        <p:grpSpPr bwMode="auto">
          <a:xfrm>
            <a:off x="4211638" y="4305300"/>
            <a:ext cx="1866900" cy="2552700"/>
            <a:chOff x="4211960" y="4005714"/>
            <a:chExt cx="1867272" cy="2551530"/>
          </a:xfrm>
        </p:grpSpPr>
        <p:pic>
          <p:nvPicPr>
            <p:cNvPr id="7180" name="Рисунок 3" descr="гриб 3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DFCFF"/>
                </a:clrFrom>
                <a:clrTo>
                  <a:srgbClr val="FDFC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1960" y="4437112"/>
              <a:ext cx="1867272" cy="212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Овал 8"/>
            <p:cNvSpPr/>
            <p:nvPr/>
          </p:nvSpPr>
          <p:spPr>
            <a:xfrm>
              <a:off x="4643846" y="4005714"/>
              <a:ext cx="865359" cy="791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6</a:t>
              </a:r>
              <a:endParaRPr lang="ru-RU" sz="2800" b="1" dirty="0"/>
            </a:p>
          </p:txBody>
        </p:sp>
      </p:grp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101013" y="6021388"/>
            <a:ext cx="647700" cy="5762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4211638" y="260350"/>
            <a:ext cx="3744738" cy="3962400"/>
            <a:chOff x="4211960" y="260648"/>
            <a:chExt cx="3745592" cy="3962116"/>
          </a:xfrm>
        </p:grpSpPr>
        <p:pic>
          <p:nvPicPr>
            <p:cNvPr id="7178" name="Рисунок 17" descr="alexbannykh060200048.jp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4211960" y="1196752"/>
              <a:ext cx="2304256" cy="3026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Овальная выноска 19"/>
            <p:cNvSpPr/>
            <p:nvPr/>
          </p:nvSpPr>
          <p:spPr>
            <a:xfrm>
              <a:off x="5220252" y="260648"/>
              <a:ext cx="2737300" cy="1007991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b="1" dirty="0">
                  <a:solidFill>
                    <a:srgbClr val="FFFF00"/>
                  </a:solidFill>
                </a:rPr>
                <a:t>15-8</a:t>
              </a:r>
              <a:endParaRPr lang="ru-RU" sz="4000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22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35938" y="-1008063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3850" y="1268413"/>
            <a:ext cx="3660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FFFF00"/>
                </a:solidFill>
              </a:rPr>
              <a:t>ПОДУМАЙ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23850" y="1341438"/>
            <a:ext cx="36718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FFFF00"/>
                </a:solidFill>
              </a:rPr>
              <a:t>ПОДУМАЙ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4745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6" grpId="1"/>
      <p:bldP spid="17" grpId="0"/>
      <p:bldP spid="17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0" y="2997200"/>
            <a:ext cx="1763713" cy="2627313"/>
            <a:chOff x="0" y="2997492"/>
            <a:chExt cx="1763688" cy="2626699"/>
          </a:xfrm>
        </p:grpSpPr>
        <p:pic>
          <p:nvPicPr>
            <p:cNvPr id="8208" name="Рисунок 1" descr="гриб 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284984"/>
              <a:ext cx="1763688" cy="2339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Овал 6"/>
            <p:cNvSpPr/>
            <p:nvPr/>
          </p:nvSpPr>
          <p:spPr>
            <a:xfrm>
              <a:off x="539742" y="2997492"/>
              <a:ext cx="792152" cy="7205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11</a:t>
              </a:r>
              <a:endParaRPr lang="ru-RU" sz="2800" b="1" dirty="0"/>
            </a:p>
          </p:txBody>
        </p:sp>
      </p:grp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1979613" y="2924175"/>
            <a:ext cx="1655762" cy="2185988"/>
            <a:chOff x="1979712" y="2924944"/>
            <a:chExt cx="1656184" cy="2185827"/>
          </a:xfrm>
        </p:grpSpPr>
        <p:pic>
          <p:nvPicPr>
            <p:cNvPr id="8206" name="Рисунок 2" descr="гриб 2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9712" y="2924944"/>
              <a:ext cx="1656184" cy="2185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Овал 7"/>
            <p:cNvSpPr/>
            <p:nvPr/>
          </p:nvSpPr>
          <p:spPr>
            <a:xfrm>
              <a:off x="2411622" y="3358300"/>
              <a:ext cx="792364" cy="792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13</a:t>
              </a:r>
              <a:endParaRPr lang="ru-RU" sz="2800" b="1" dirty="0"/>
            </a:p>
          </p:txBody>
        </p:sp>
      </p:grpSp>
      <p:grpSp>
        <p:nvGrpSpPr>
          <p:cNvPr id="4" name="Группа 12"/>
          <p:cNvGrpSpPr>
            <a:grpSpLocks/>
          </p:cNvGrpSpPr>
          <p:nvPr/>
        </p:nvGrpSpPr>
        <p:grpSpPr bwMode="auto">
          <a:xfrm>
            <a:off x="4211638" y="4305300"/>
            <a:ext cx="1866900" cy="2552700"/>
            <a:chOff x="4211960" y="4005714"/>
            <a:chExt cx="1867272" cy="2551530"/>
          </a:xfrm>
        </p:grpSpPr>
        <p:pic>
          <p:nvPicPr>
            <p:cNvPr id="8204" name="Рисунок 3" descr="гриб 3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DFCFF"/>
                </a:clrFrom>
                <a:clrTo>
                  <a:srgbClr val="FDFC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1960" y="4437112"/>
              <a:ext cx="1867272" cy="212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Овал 8"/>
            <p:cNvSpPr/>
            <p:nvPr/>
          </p:nvSpPr>
          <p:spPr>
            <a:xfrm>
              <a:off x="4643846" y="4005714"/>
              <a:ext cx="865359" cy="791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12</a:t>
              </a:r>
              <a:endParaRPr lang="ru-RU" sz="2800" b="1" dirty="0"/>
            </a:p>
          </p:txBody>
        </p:sp>
      </p:grp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101013" y="6021388"/>
            <a:ext cx="647700" cy="5762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4211638" y="260350"/>
            <a:ext cx="2592387" cy="3962400"/>
            <a:chOff x="4211960" y="260648"/>
            <a:chExt cx="2592978" cy="3962116"/>
          </a:xfrm>
        </p:grpSpPr>
        <p:pic>
          <p:nvPicPr>
            <p:cNvPr id="8202" name="Рисунок 17" descr="alexbannykh060200048.jp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4211960" y="1196752"/>
              <a:ext cx="2304256" cy="3026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Овальная выноска 19"/>
            <p:cNvSpPr/>
            <p:nvPr/>
          </p:nvSpPr>
          <p:spPr>
            <a:xfrm>
              <a:off x="5220252" y="260648"/>
              <a:ext cx="1584686" cy="1007991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b="1" dirty="0">
                  <a:solidFill>
                    <a:srgbClr val="FFFF00"/>
                  </a:solidFill>
                </a:rPr>
                <a:t>7+5</a:t>
              </a:r>
              <a:endParaRPr lang="ru-RU" sz="4000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22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35938" y="-1008063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3850" y="1268413"/>
            <a:ext cx="3660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FFFF00"/>
                </a:solidFill>
              </a:rPr>
              <a:t>ПОДУМАЙ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23850" y="1341438"/>
            <a:ext cx="36718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FFFF00"/>
                </a:solidFill>
              </a:rPr>
              <a:t>ПОДУМАЙ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7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7" dur="4745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6" grpId="1"/>
      <p:bldP spid="17" grpId="0"/>
      <p:bldP spid="1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0" y="2997200"/>
            <a:ext cx="1763713" cy="2627313"/>
            <a:chOff x="0" y="2997492"/>
            <a:chExt cx="1763688" cy="2626699"/>
          </a:xfrm>
        </p:grpSpPr>
        <p:pic>
          <p:nvPicPr>
            <p:cNvPr id="9232" name="Рисунок 1" descr="гриб 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284984"/>
              <a:ext cx="1763688" cy="2339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Овал 6"/>
            <p:cNvSpPr/>
            <p:nvPr/>
          </p:nvSpPr>
          <p:spPr>
            <a:xfrm>
              <a:off x="539742" y="2997492"/>
              <a:ext cx="792152" cy="7205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15</a:t>
              </a:r>
              <a:endParaRPr lang="ru-RU" sz="2800" b="1" dirty="0"/>
            </a:p>
          </p:txBody>
        </p:sp>
      </p:grp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1979613" y="2924175"/>
            <a:ext cx="1655762" cy="2185988"/>
            <a:chOff x="1979712" y="2924944"/>
            <a:chExt cx="1656184" cy="2185827"/>
          </a:xfrm>
        </p:grpSpPr>
        <p:pic>
          <p:nvPicPr>
            <p:cNvPr id="9230" name="Рисунок 2" descr="гриб 2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9712" y="2924944"/>
              <a:ext cx="1656184" cy="2185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Овал 7"/>
            <p:cNvSpPr/>
            <p:nvPr/>
          </p:nvSpPr>
          <p:spPr>
            <a:xfrm>
              <a:off x="2411622" y="3358300"/>
              <a:ext cx="792364" cy="792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16</a:t>
              </a:r>
              <a:endParaRPr lang="ru-RU" sz="2800" b="1" dirty="0"/>
            </a:p>
          </p:txBody>
        </p:sp>
      </p:grpSp>
      <p:grpSp>
        <p:nvGrpSpPr>
          <p:cNvPr id="4" name="Группа 12"/>
          <p:cNvGrpSpPr>
            <a:grpSpLocks/>
          </p:cNvGrpSpPr>
          <p:nvPr/>
        </p:nvGrpSpPr>
        <p:grpSpPr bwMode="auto">
          <a:xfrm>
            <a:off x="4211638" y="4305300"/>
            <a:ext cx="1866900" cy="2552700"/>
            <a:chOff x="4211960" y="4005714"/>
            <a:chExt cx="1867272" cy="2551530"/>
          </a:xfrm>
        </p:grpSpPr>
        <p:pic>
          <p:nvPicPr>
            <p:cNvPr id="9228" name="Рисунок 3" descr="гриб 3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DFCFF"/>
                </a:clrFrom>
                <a:clrTo>
                  <a:srgbClr val="FDFC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1960" y="4437112"/>
              <a:ext cx="1867272" cy="212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Овал 8"/>
            <p:cNvSpPr/>
            <p:nvPr/>
          </p:nvSpPr>
          <p:spPr>
            <a:xfrm>
              <a:off x="4643846" y="4005714"/>
              <a:ext cx="865359" cy="791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17</a:t>
              </a:r>
              <a:endParaRPr lang="ru-RU" sz="2800" b="1" dirty="0"/>
            </a:p>
          </p:txBody>
        </p:sp>
      </p:grp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101013" y="6021388"/>
            <a:ext cx="647700" cy="5762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4211638" y="260350"/>
            <a:ext cx="2447925" cy="3962400"/>
            <a:chOff x="4211960" y="260648"/>
            <a:chExt cx="2448272" cy="3962116"/>
          </a:xfrm>
        </p:grpSpPr>
        <p:pic>
          <p:nvPicPr>
            <p:cNvPr id="9226" name="Рисунок 17" descr="alexbannykh060200048.jp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4211960" y="1196752"/>
              <a:ext cx="2304256" cy="3026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Овальная выноска 19"/>
            <p:cNvSpPr/>
            <p:nvPr/>
          </p:nvSpPr>
          <p:spPr>
            <a:xfrm>
              <a:off x="5220165" y="260648"/>
              <a:ext cx="1440067" cy="936558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b="1" dirty="0">
                  <a:solidFill>
                    <a:srgbClr val="FFFF00"/>
                  </a:solidFill>
                </a:rPr>
                <a:t>9+6</a:t>
              </a:r>
              <a:endParaRPr lang="ru-RU" sz="4000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22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35938" y="-1008063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3850" y="1268413"/>
            <a:ext cx="3660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FFFF00"/>
                </a:solidFill>
              </a:rPr>
              <a:t>ПОДУМАЙ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23850" y="1341438"/>
            <a:ext cx="36718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FFFF00"/>
                </a:solidFill>
              </a:rPr>
              <a:t>ПОДУМАЙ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745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6" grpId="1"/>
      <p:bldP spid="17" grpId="0"/>
      <p:bldP spid="1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0" y="2997200"/>
            <a:ext cx="1763713" cy="2627313"/>
            <a:chOff x="0" y="2997492"/>
            <a:chExt cx="1763688" cy="2626699"/>
          </a:xfrm>
        </p:grpSpPr>
        <p:pic>
          <p:nvPicPr>
            <p:cNvPr id="10256" name="Рисунок 1" descr="гриб 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284984"/>
              <a:ext cx="1763688" cy="2339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Овал 6"/>
            <p:cNvSpPr/>
            <p:nvPr/>
          </p:nvSpPr>
          <p:spPr>
            <a:xfrm>
              <a:off x="539742" y="2997492"/>
              <a:ext cx="792152" cy="7205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8</a:t>
              </a:r>
              <a:endParaRPr lang="ru-RU" sz="2800" b="1" dirty="0"/>
            </a:p>
          </p:txBody>
        </p:sp>
      </p:grp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1979613" y="2924175"/>
            <a:ext cx="1655762" cy="2185988"/>
            <a:chOff x="1979712" y="2924944"/>
            <a:chExt cx="1656184" cy="2185827"/>
          </a:xfrm>
        </p:grpSpPr>
        <p:pic>
          <p:nvPicPr>
            <p:cNvPr id="10254" name="Рисунок 2" descr="гриб 2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9712" y="2924944"/>
              <a:ext cx="1656184" cy="2185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Овал 7"/>
            <p:cNvSpPr/>
            <p:nvPr/>
          </p:nvSpPr>
          <p:spPr>
            <a:xfrm>
              <a:off x="2411622" y="3358300"/>
              <a:ext cx="792364" cy="792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7</a:t>
              </a:r>
              <a:endParaRPr lang="ru-RU" sz="2800" b="1" dirty="0"/>
            </a:p>
          </p:txBody>
        </p:sp>
      </p:grpSp>
      <p:grpSp>
        <p:nvGrpSpPr>
          <p:cNvPr id="4" name="Группа 12"/>
          <p:cNvGrpSpPr>
            <a:grpSpLocks/>
          </p:cNvGrpSpPr>
          <p:nvPr/>
        </p:nvGrpSpPr>
        <p:grpSpPr bwMode="auto">
          <a:xfrm>
            <a:off x="4211638" y="4305300"/>
            <a:ext cx="1866900" cy="2552700"/>
            <a:chOff x="4211960" y="4005714"/>
            <a:chExt cx="1867272" cy="2551530"/>
          </a:xfrm>
        </p:grpSpPr>
        <p:pic>
          <p:nvPicPr>
            <p:cNvPr id="10252" name="Рисунок 3" descr="гриб 3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DFCFF"/>
                </a:clrFrom>
                <a:clrTo>
                  <a:srgbClr val="FDFC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1960" y="4437112"/>
              <a:ext cx="1867272" cy="212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Овал 8"/>
            <p:cNvSpPr/>
            <p:nvPr/>
          </p:nvSpPr>
          <p:spPr>
            <a:xfrm>
              <a:off x="4643846" y="4005714"/>
              <a:ext cx="865359" cy="791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6</a:t>
              </a:r>
              <a:endParaRPr lang="ru-RU" sz="2800" b="1" dirty="0"/>
            </a:p>
          </p:txBody>
        </p:sp>
      </p:grp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101013" y="6021388"/>
            <a:ext cx="647700" cy="5762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4211638" y="260350"/>
            <a:ext cx="2592387" cy="3962400"/>
            <a:chOff x="4211960" y="260648"/>
            <a:chExt cx="2592978" cy="3962116"/>
          </a:xfrm>
        </p:grpSpPr>
        <p:pic>
          <p:nvPicPr>
            <p:cNvPr id="10250" name="Рисунок 17" descr="alexbannykh060200048.jp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4211960" y="1196752"/>
              <a:ext cx="2304256" cy="3026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Овальная выноска 19"/>
            <p:cNvSpPr/>
            <p:nvPr/>
          </p:nvSpPr>
          <p:spPr>
            <a:xfrm>
              <a:off x="5220252" y="260648"/>
              <a:ext cx="1584686" cy="1007991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b="1" dirty="0">
                  <a:solidFill>
                    <a:srgbClr val="FFFF00"/>
                  </a:solidFill>
                </a:rPr>
                <a:t>14-7</a:t>
              </a:r>
              <a:endParaRPr lang="ru-RU" sz="4000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22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35938" y="-1008063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3850" y="1268413"/>
            <a:ext cx="3660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FFFF00"/>
                </a:solidFill>
              </a:rPr>
              <a:t>ПОДУМАЙ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23850" y="1341438"/>
            <a:ext cx="36718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FFFF00"/>
                </a:solidFill>
              </a:rPr>
              <a:t>ПОДУМАЙ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4745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6" grpId="1"/>
      <p:bldP spid="17" grpId="0"/>
      <p:bldP spid="1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0" y="2997200"/>
            <a:ext cx="1763713" cy="2627313"/>
            <a:chOff x="0" y="2997492"/>
            <a:chExt cx="1763688" cy="2626699"/>
          </a:xfrm>
        </p:grpSpPr>
        <p:pic>
          <p:nvPicPr>
            <p:cNvPr id="11280" name="Рисунок 1" descr="гриб 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284984"/>
              <a:ext cx="1763688" cy="2339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Овал 6"/>
            <p:cNvSpPr/>
            <p:nvPr/>
          </p:nvSpPr>
          <p:spPr>
            <a:xfrm>
              <a:off x="539742" y="2997492"/>
              <a:ext cx="792152" cy="7205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15</a:t>
              </a:r>
              <a:endParaRPr lang="ru-RU" sz="2800" b="1" dirty="0"/>
            </a:p>
          </p:txBody>
        </p:sp>
      </p:grp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1979613" y="2924175"/>
            <a:ext cx="1655762" cy="2185988"/>
            <a:chOff x="1979712" y="2924944"/>
            <a:chExt cx="1656184" cy="2185827"/>
          </a:xfrm>
        </p:grpSpPr>
        <p:pic>
          <p:nvPicPr>
            <p:cNvPr id="11278" name="Рисунок 2" descr="гриб 2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9712" y="2924944"/>
              <a:ext cx="1656184" cy="2185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Овал 7"/>
            <p:cNvSpPr/>
            <p:nvPr/>
          </p:nvSpPr>
          <p:spPr>
            <a:xfrm>
              <a:off x="2411622" y="3358300"/>
              <a:ext cx="792364" cy="792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17</a:t>
              </a:r>
              <a:endParaRPr lang="ru-RU" sz="2800" b="1" dirty="0"/>
            </a:p>
          </p:txBody>
        </p:sp>
      </p:grpSp>
      <p:grpSp>
        <p:nvGrpSpPr>
          <p:cNvPr id="4" name="Группа 12"/>
          <p:cNvGrpSpPr>
            <a:grpSpLocks/>
          </p:cNvGrpSpPr>
          <p:nvPr/>
        </p:nvGrpSpPr>
        <p:grpSpPr bwMode="auto">
          <a:xfrm>
            <a:off x="4211638" y="4305300"/>
            <a:ext cx="1866900" cy="2552700"/>
            <a:chOff x="4211960" y="4005714"/>
            <a:chExt cx="1867272" cy="2551530"/>
          </a:xfrm>
        </p:grpSpPr>
        <p:pic>
          <p:nvPicPr>
            <p:cNvPr id="11276" name="Рисунок 3" descr="гриб 3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DFCFF"/>
                </a:clrFrom>
                <a:clrTo>
                  <a:srgbClr val="FDFC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1960" y="4437112"/>
              <a:ext cx="1867272" cy="212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Овал 8"/>
            <p:cNvSpPr/>
            <p:nvPr/>
          </p:nvSpPr>
          <p:spPr>
            <a:xfrm>
              <a:off x="4643846" y="4005714"/>
              <a:ext cx="865359" cy="791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16</a:t>
              </a:r>
              <a:endParaRPr lang="ru-RU" sz="2800" b="1" dirty="0"/>
            </a:p>
          </p:txBody>
        </p:sp>
      </p:grp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101013" y="6021388"/>
            <a:ext cx="647700" cy="5762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4211638" y="260350"/>
            <a:ext cx="2592387" cy="3962400"/>
            <a:chOff x="4211960" y="260648"/>
            <a:chExt cx="2592978" cy="3962116"/>
          </a:xfrm>
        </p:grpSpPr>
        <p:pic>
          <p:nvPicPr>
            <p:cNvPr id="11274" name="Рисунок 17" descr="alexbannykh060200048.jp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4211960" y="1196752"/>
              <a:ext cx="2304256" cy="3026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Овальная выноска 19"/>
            <p:cNvSpPr/>
            <p:nvPr/>
          </p:nvSpPr>
          <p:spPr>
            <a:xfrm>
              <a:off x="5220252" y="260648"/>
              <a:ext cx="1584686" cy="1007991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b="1" dirty="0">
                  <a:solidFill>
                    <a:srgbClr val="FFFF00"/>
                  </a:solidFill>
                </a:rPr>
                <a:t>8+8</a:t>
              </a:r>
              <a:endParaRPr lang="ru-RU" sz="4000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22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35938" y="-1008063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3850" y="1268413"/>
            <a:ext cx="3660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FFFF00"/>
                </a:solidFill>
              </a:rPr>
              <a:t>ПОДУМАЙ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23850" y="1341438"/>
            <a:ext cx="36718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FFFF00"/>
                </a:solidFill>
              </a:rPr>
              <a:t>ПОДУМАЙ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7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7" dur="4745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6" grpId="1"/>
      <p:bldP spid="17" grpId="0"/>
      <p:bldP spid="1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0" y="2997200"/>
            <a:ext cx="1763713" cy="2627313"/>
            <a:chOff x="0" y="2997492"/>
            <a:chExt cx="1763688" cy="2626699"/>
          </a:xfrm>
        </p:grpSpPr>
        <p:pic>
          <p:nvPicPr>
            <p:cNvPr id="12304" name="Рисунок 1" descr="гриб 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284984"/>
              <a:ext cx="1763688" cy="2339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Овал 6"/>
            <p:cNvSpPr/>
            <p:nvPr/>
          </p:nvSpPr>
          <p:spPr>
            <a:xfrm>
              <a:off x="539742" y="2997492"/>
              <a:ext cx="792152" cy="7205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13</a:t>
              </a:r>
              <a:endParaRPr lang="ru-RU" sz="2800" b="1" dirty="0"/>
            </a:p>
          </p:txBody>
        </p:sp>
      </p:grp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1979613" y="2924175"/>
            <a:ext cx="1655762" cy="2185988"/>
            <a:chOff x="1979712" y="2924944"/>
            <a:chExt cx="1656184" cy="2185827"/>
          </a:xfrm>
        </p:grpSpPr>
        <p:pic>
          <p:nvPicPr>
            <p:cNvPr id="12302" name="Рисунок 2" descr="гриб 2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9712" y="2924944"/>
              <a:ext cx="1656184" cy="2185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Овал 7"/>
            <p:cNvSpPr/>
            <p:nvPr/>
          </p:nvSpPr>
          <p:spPr>
            <a:xfrm>
              <a:off x="2411622" y="3358300"/>
              <a:ext cx="792364" cy="792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14</a:t>
              </a:r>
              <a:endParaRPr lang="ru-RU" sz="2800" b="1" dirty="0"/>
            </a:p>
          </p:txBody>
        </p:sp>
      </p:grpSp>
      <p:grpSp>
        <p:nvGrpSpPr>
          <p:cNvPr id="4" name="Группа 12"/>
          <p:cNvGrpSpPr>
            <a:grpSpLocks/>
          </p:cNvGrpSpPr>
          <p:nvPr/>
        </p:nvGrpSpPr>
        <p:grpSpPr bwMode="auto">
          <a:xfrm>
            <a:off x="4211638" y="4305300"/>
            <a:ext cx="1866900" cy="2552700"/>
            <a:chOff x="4211960" y="4005714"/>
            <a:chExt cx="1867272" cy="2551530"/>
          </a:xfrm>
        </p:grpSpPr>
        <p:pic>
          <p:nvPicPr>
            <p:cNvPr id="12300" name="Рисунок 3" descr="гриб 3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DFCFF"/>
                </a:clrFrom>
                <a:clrTo>
                  <a:srgbClr val="FDFC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1960" y="4437112"/>
              <a:ext cx="1867272" cy="212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Овал 8"/>
            <p:cNvSpPr/>
            <p:nvPr/>
          </p:nvSpPr>
          <p:spPr>
            <a:xfrm>
              <a:off x="4643846" y="4005714"/>
              <a:ext cx="865359" cy="791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12</a:t>
              </a:r>
              <a:endParaRPr lang="ru-RU" sz="2800" b="1" dirty="0"/>
            </a:p>
          </p:txBody>
        </p:sp>
      </p:grp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101013" y="6021388"/>
            <a:ext cx="647700" cy="5762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4211638" y="260350"/>
            <a:ext cx="2447925" cy="3962400"/>
            <a:chOff x="4211960" y="260648"/>
            <a:chExt cx="2448272" cy="3962116"/>
          </a:xfrm>
        </p:grpSpPr>
        <p:pic>
          <p:nvPicPr>
            <p:cNvPr id="12298" name="Рисунок 17" descr="alexbannykh060200048.jp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4211960" y="1196752"/>
              <a:ext cx="2304256" cy="3026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Овальная выноска 19"/>
            <p:cNvSpPr/>
            <p:nvPr/>
          </p:nvSpPr>
          <p:spPr>
            <a:xfrm>
              <a:off x="5220165" y="260648"/>
              <a:ext cx="1440067" cy="936558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b="1" dirty="0">
                  <a:solidFill>
                    <a:srgbClr val="FFFF00"/>
                  </a:solidFill>
                </a:rPr>
                <a:t>6+7</a:t>
              </a:r>
              <a:endParaRPr lang="ru-RU" sz="4000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22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35938" y="-1008063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3850" y="1268413"/>
            <a:ext cx="3660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FFFF00"/>
                </a:solidFill>
              </a:rPr>
              <a:t>ПОДУМАЙ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23850" y="1341438"/>
            <a:ext cx="36718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FFFF00"/>
                </a:solidFill>
              </a:rPr>
              <a:t>ПОДУМАЙ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745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6" grpId="1"/>
      <p:bldP spid="17" grpId="0"/>
      <p:bldP spid="1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0"/>
          <p:cNvGrpSpPr>
            <a:grpSpLocks/>
          </p:cNvGrpSpPr>
          <p:nvPr/>
        </p:nvGrpSpPr>
        <p:grpSpPr bwMode="auto">
          <a:xfrm>
            <a:off x="0" y="2997200"/>
            <a:ext cx="1763713" cy="2627313"/>
            <a:chOff x="0" y="2997492"/>
            <a:chExt cx="1763688" cy="2626699"/>
          </a:xfrm>
        </p:grpSpPr>
        <p:pic>
          <p:nvPicPr>
            <p:cNvPr id="13329" name="Рисунок 1" descr="гриб 1.jpg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3284984"/>
              <a:ext cx="1763688" cy="2339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Овал 6"/>
            <p:cNvSpPr/>
            <p:nvPr/>
          </p:nvSpPr>
          <p:spPr>
            <a:xfrm>
              <a:off x="539742" y="2997492"/>
              <a:ext cx="792152" cy="72055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3</a:t>
              </a:r>
              <a:endParaRPr lang="ru-RU" sz="2800" b="1" dirty="0"/>
            </a:p>
          </p:txBody>
        </p:sp>
      </p:grp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1979613" y="2924175"/>
            <a:ext cx="1655762" cy="2185988"/>
            <a:chOff x="1979712" y="2924944"/>
            <a:chExt cx="1656184" cy="2185827"/>
          </a:xfrm>
        </p:grpSpPr>
        <p:pic>
          <p:nvPicPr>
            <p:cNvPr id="13327" name="Рисунок 2" descr="гриб 2.jp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979712" y="2924944"/>
              <a:ext cx="1656184" cy="21858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Овал 7"/>
            <p:cNvSpPr/>
            <p:nvPr/>
          </p:nvSpPr>
          <p:spPr>
            <a:xfrm>
              <a:off x="2411622" y="3358300"/>
              <a:ext cx="792364" cy="7921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4</a:t>
              </a:r>
              <a:endParaRPr lang="ru-RU" sz="2800" b="1" dirty="0"/>
            </a:p>
          </p:txBody>
        </p:sp>
      </p:grpSp>
      <p:grpSp>
        <p:nvGrpSpPr>
          <p:cNvPr id="4" name="Группа 12"/>
          <p:cNvGrpSpPr>
            <a:grpSpLocks/>
          </p:cNvGrpSpPr>
          <p:nvPr/>
        </p:nvGrpSpPr>
        <p:grpSpPr bwMode="auto">
          <a:xfrm>
            <a:off x="4211638" y="4305300"/>
            <a:ext cx="1866900" cy="2552700"/>
            <a:chOff x="4211960" y="4005714"/>
            <a:chExt cx="1867272" cy="2551530"/>
          </a:xfrm>
        </p:grpSpPr>
        <p:pic>
          <p:nvPicPr>
            <p:cNvPr id="13325" name="Рисунок 3" descr="гриб 3.jpg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DFCFF"/>
                </a:clrFrom>
                <a:clrTo>
                  <a:srgbClr val="FDFC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211960" y="4437112"/>
              <a:ext cx="1867272" cy="212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Овал 8"/>
            <p:cNvSpPr/>
            <p:nvPr/>
          </p:nvSpPr>
          <p:spPr>
            <a:xfrm>
              <a:off x="4643846" y="4005714"/>
              <a:ext cx="865359" cy="791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/>
                <a:t>5</a:t>
              </a:r>
              <a:endParaRPr lang="ru-RU" sz="2800" b="1" dirty="0"/>
            </a:p>
          </p:txBody>
        </p:sp>
      </p:grp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101013" y="6021388"/>
            <a:ext cx="647700" cy="5762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" name="Группа 20"/>
          <p:cNvGrpSpPr>
            <a:grpSpLocks/>
          </p:cNvGrpSpPr>
          <p:nvPr/>
        </p:nvGrpSpPr>
        <p:grpSpPr bwMode="auto">
          <a:xfrm>
            <a:off x="4211638" y="260350"/>
            <a:ext cx="2592387" cy="3962400"/>
            <a:chOff x="4211960" y="260648"/>
            <a:chExt cx="2592978" cy="3962116"/>
          </a:xfrm>
        </p:grpSpPr>
        <p:pic>
          <p:nvPicPr>
            <p:cNvPr id="13323" name="Рисунок 17" descr="alexbannykh060200048.jp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4211960" y="1196752"/>
              <a:ext cx="2304256" cy="3026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Овальная выноска 19"/>
            <p:cNvSpPr/>
            <p:nvPr/>
          </p:nvSpPr>
          <p:spPr>
            <a:xfrm>
              <a:off x="5220252" y="260648"/>
              <a:ext cx="1584686" cy="1007991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4000" b="1" dirty="0">
                  <a:solidFill>
                    <a:srgbClr val="FFFF00"/>
                  </a:solidFill>
                </a:rPr>
                <a:t>13-9</a:t>
              </a:r>
              <a:endParaRPr lang="ru-RU" sz="4000" b="1" dirty="0">
                <a:solidFill>
                  <a:srgbClr val="FFFF00"/>
                </a:solidFill>
              </a:endParaRPr>
            </a:p>
          </p:txBody>
        </p:sp>
      </p:grpSp>
      <p:pic>
        <p:nvPicPr>
          <p:cNvPr id="22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35938" y="-1008063"/>
            <a:ext cx="100806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3850" y="1268413"/>
            <a:ext cx="3660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>
                <a:solidFill>
                  <a:srgbClr val="FFFF00"/>
                </a:solidFill>
              </a:rPr>
              <a:t>ПОДУМАЙ</a:t>
            </a: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23850" y="1341438"/>
            <a:ext cx="3671888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>
                <a:solidFill>
                  <a:srgbClr val="FFFF00"/>
                </a:solidFill>
              </a:rPr>
              <a:t>ПОДУМАЙ</a:t>
            </a:r>
          </a:p>
        </p:txBody>
      </p:sp>
      <p:sp>
        <p:nvSpPr>
          <p:cNvPr id="18" name="Управляющая кнопка: настраиваемая 17">
            <a:hlinkClick r:id="" action="ppaction://hlinkshowjump?jump=endshow" highlightClick="1"/>
          </p:cNvPr>
          <p:cNvSpPr/>
          <p:nvPr/>
        </p:nvSpPr>
        <p:spPr>
          <a:xfrm>
            <a:off x="5940425" y="6021388"/>
            <a:ext cx="1584325" cy="57626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Выйти из игры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4745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3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14" grpId="0" animBg="1"/>
      <p:bldP spid="16" grpId="0"/>
      <p:bldP spid="16" grpId="1"/>
      <p:bldP spid="17" grpId="0"/>
      <p:bldP spid="17" grpId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71600" y="692697"/>
            <a:ext cx="734481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Расположите значение записанных сумм в порядке </a:t>
            </a:r>
            <a:r>
              <a:rPr lang="ru-RU" sz="3600" dirty="0" smtClean="0"/>
              <a:t>возрастания</a:t>
            </a:r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 smtClean="0"/>
          </a:p>
          <a:p>
            <a:endParaRPr lang="ru-RU" sz="3600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51520" y="2276872"/>
          <a:ext cx="8712970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2594"/>
                <a:gridCol w="1742594"/>
                <a:gridCol w="1742594"/>
                <a:gridCol w="1742594"/>
                <a:gridCol w="1742594"/>
              </a:tblGrid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6+5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9+7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7+3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8+6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2+5</a:t>
                      </a:r>
                      <a:endParaRPr lang="ru-RU" sz="3200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О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Ж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Б</a:t>
                      </a:r>
                      <a:endParaRPr lang="ru-RU" sz="3200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9+3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6+7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8+7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4+5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5+3</a:t>
                      </a:r>
                      <a:endParaRPr lang="ru-RU" sz="3200" dirty="0"/>
                    </a:p>
                  </a:txBody>
                  <a:tcPr/>
                </a:tc>
              </a:tr>
              <a:tr h="68407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Н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К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Л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Е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>
                <a:solidFill>
                  <a:schemeClr val="accent2"/>
                </a:solidFill>
              </a:rPr>
              <a:t>VII</a:t>
            </a:r>
            <a:r>
              <a:rPr lang="ru-RU" b="1" i="1">
                <a:solidFill>
                  <a:schemeClr val="accent2"/>
                </a:solidFill>
              </a:rPr>
              <a:t>. Итог урока.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 </a:t>
            </a:r>
            <a:r>
              <a:rPr lang="ru-RU" sz="2400" b="1">
                <a:solidFill>
                  <a:srgbClr val="FF0000"/>
                </a:solidFill>
              </a:rPr>
              <a:t>- С чем познакомились сегодня на уроке?</a:t>
            </a:r>
          </a:p>
          <a:p>
            <a:r>
              <a:rPr lang="ru-RU" sz="2400" b="1">
                <a:solidFill>
                  <a:srgbClr val="FF0000"/>
                </a:solidFill>
              </a:rPr>
              <a:t> - Какое задание вызвало у вас затруднение?</a:t>
            </a:r>
          </a:p>
          <a:p>
            <a:r>
              <a:rPr lang="ru-RU" sz="2400" b="1">
                <a:solidFill>
                  <a:srgbClr val="FF0000"/>
                </a:solidFill>
              </a:rPr>
              <a:t> - Что было самым интересным?</a:t>
            </a:r>
          </a:p>
        </p:txBody>
      </p:sp>
      <p:pic>
        <p:nvPicPr>
          <p:cNvPr id="23556" name="Picture 4" descr="29794159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438400"/>
            <a:ext cx="2743200" cy="2611438"/>
          </a:xfrm>
          <a:prstGeom prst="rect">
            <a:avLst/>
          </a:prstGeom>
          <a:noFill/>
        </p:spPr>
      </p:pic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0" y="5105400"/>
            <a:ext cx="9144000" cy="1219200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5400" b="1">
                <a:solidFill>
                  <a:srgbClr val="FF0000"/>
                </a:solidFill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Лена\Desktop\белоснежка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76672"/>
            <a:ext cx="5112568" cy="61206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Лена\Desktop\белос и гномы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&amp;mcy;&amp;ocy;&amp;rcy;&amp;kcy;&amp;ocy;&amp;vcy;&amp;ncy;&amp;ycy;&amp;jcy; &amp;pcy;&amp;icy;&amp;rcy;&amp;ocy;&amp;g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3635896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вал 2"/>
          <p:cNvSpPr/>
          <p:nvPr/>
        </p:nvSpPr>
        <p:spPr>
          <a:xfrm>
            <a:off x="3995936" y="764704"/>
            <a:ext cx="2304256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588224" y="2636912"/>
            <a:ext cx="208823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139952" y="2204864"/>
            <a:ext cx="223224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588224" y="764704"/>
            <a:ext cx="216024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1043608" y="3933056"/>
            <a:ext cx="2376264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732240" y="4653136"/>
            <a:ext cx="2088232" cy="1058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572000" y="3573016"/>
            <a:ext cx="252028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635896" y="4941168"/>
            <a:ext cx="2592288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876256" y="1196752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7+5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355976" y="1268760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10+7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427984" y="263691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8+3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7092280" y="314096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6+6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1403648" y="414908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5+6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932040" y="3789040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9+8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4139952" y="5229200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4+9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7164288" y="5013176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8+5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&amp;Bcy;&amp;iecy;&amp;lcy;&amp;ocy;&amp;scy;&amp;ncy;&amp;iecy;&amp;zhcy;&amp;kcy;&amp;acy; &amp;icy; &amp;iecy;&amp;iecy; &amp;scy;&amp;iecy;&amp;mcy;&amp;softcy; &amp;Gcy;&amp;Ncy;&amp;Ocy;&amp;Mcy;&amp;Ocy;&amp;V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6000" y="548680"/>
            <a:ext cx="48782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Спал цветок и вдруг проснулся-(туловище вправо - влево)</a:t>
            </a:r>
          </a:p>
          <a:p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Больше спать не захотел.</a:t>
            </a:r>
          </a:p>
          <a:p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(туловище вперед, назад)</a:t>
            </a:r>
          </a:p>
          <a:p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Шевельнулся, потянулся,</a:t>
            </a:r>
          </a:p>
          <a:p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(руки вверх, потянуться)</a:t>
            </a:r>
          </a:p>
          <a:p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Взвился вверх и полетел.</a:t>
            </a:r>
          </a:p>
          <a:p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(руки вверх, влево, вправо)</a:t>
            </a:r>
          </a:p>
          <a:p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Солнце утром лишь проснется, бабочка кружит и вьется(покружиться)</a:t>
            </a:r>
            <a:endParaRPr lang="ru-RU" sz="2800" b="1" i="1" u="sng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7" name="Picture 14" descr="f918d9346babfcb5b92bdd655f15515c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733256"/>
            <a:ext cx="1905000" cy="952500"/>
          </a:xfrm>
          <a:prstGeom prst="rect">
            <a:avLst/>
          </a:prstGeom>
          <a:noFill/>
        </p:spPr>
      </p:pic>
      <p:pic>
        <p:nvPicPr>
          <p:cNvPr id="8" name="Picture 14" descr="f918d9346babfcb5b92bdd655f15515c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5733256"/>
            <a:ext cx="1905000" cy="952500"/>
          </a:xfrm>
          <a:prstGeom prst="rect">
            <a:avLst/>
          </a:prstGeom>
          <a:noFill/>
        </p:spPr>
      </p:pic>
      <p:pic>
        <p:nvPicPr>
          <p:cNvPr id="9" name="Picture 14" descr="f918d9346babfcb5b92bdd655f15515c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350" y="5805488"/>
            <a:ext cx="1905000" cy="952500"/>
          </a:xfrm>
          <a:prstGeom prst="rect">
            <a:avLst/>
          </a:prstGeom>
          <a:noFill/>
        </p:spPr>
      </p:pic>
      <p:pic>
        <p:nvPicPr>
          <p:cNvPr id="10" name="Picture 14" descr="f918d9346babfcb5b92bdd655f15515c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365104"/>
            <a:ext cx="1905000" cy="952500"/>
          </a:xfrm>
          <a:prstGeom prst="rect">
            <a:avLst/>
          </a:prstGeom>
          <a:noFill/>
        </p:spPr>
      </p:pic>
      <p:pic>
        <p:nvPicPr>
          <p:cNvPr id="11" name="Picture 14" descr="f918d9346babfcb5b92bdd655f15515c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221088"/>
            <a:ext cx="1905000" cy="952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&amp;Bcy;&amp;iecy;&amp;lcy;&amp;ocy;&amp;scy;&amp;ncy;&amp;iecy;&amp;zhcy;&amp;kcy;&amp;acy; &amp;icy; &amp;iecy;&amp;iecy; &amp;scy;&amp;iecy;&amp;mcy;&amp;softcy; &amp;Gcy;&amp;Ncy;&amp;Ocy;&amp;Mcy;&amp;Ocy;&amp;Vcy;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861048"/>
            <a:ext cx="5148064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0" y="213632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Когда гномы вернулись каждый из них преподнёс ей изумруды и самоцветы. Всего 13 камней. Из них 6 изумрудов. Сколько самоцветов?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Изумрудов – 6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Самоцветов - 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Всего - 13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4213" y="765175"/>
            <a:ext cx="5111750" cy="29511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Игра-тренажер по математике</a:t>
            </a:r>
            <a:br>
              <a:rPr lang="ru-RU" dirty="0" smtClean="0"/>
            </a:br>
            <a:r>
              <a:rPr lang="ru-RU" dirty="0" smtClean="0"/>
              <a:t>«Сложение и вычитание в пределах 20»</a:t>
            </a:r>
            <a:endParaRPr lang="ru-RU" dirty="0"/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4724400"/>
            <a:ext cx="6400800" cy="1752600"/>
          </a:xfrm>
        </p:spPr>
        <p:txBody>
          <a:bodyPr/>
          <a:lstStyle/>
          <a:p>
            <a:pPr algn="l" eaLnBrk="1" hangingPunct="1"/>
            <a:endParaRPr lang="ru-RU" smtClean="0">
              <a:solidFill>
                <a:srgbClr val="FFFF00"/>
              </a:solidFill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7667625" y="5949950"/>
            <a:ext cx="865188" cy="71913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Управляющая кнопка: справка 5">
            <a:hlinkClick r:id="" action="ppaction://hlinkshowjump?jump=lastslide" highlightClick="1"/>
          </p:cNvPr>
          <p:cNvSpPr/>
          <p:nvPr/>
        </p:nvSpPr>
        <p:spPr>
          <a:xfrm>
            <a:off x="6372225" y="5876925"/>
            <a:ext cx="792163" cy="765175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54" name="Рисунок 6" descr="alexbannykh060200048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5724525" y="2133600"/>
            <a:ext cx="2106613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52</TotalTime>
  <Words>238</Words>
  <Application>Microsoft Office PowerPoint</Application>
  <PresentationFormat>Экран (4:3)</PresentationFormat>
  <Paragraphs>120</Paragraphs>
  <Slides>20</Slides>
  <Notes>0</Notes>
  <HiddenSlides>0</HiddenSlides>
  <MMClips>10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Модульная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Игра-тренажер по математике «Сложение и вычитание в пределах 20»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VII. Итог урока.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Лена</cp:lastModifiedBy>
  <cp:revision>7</cp:revision>
  <dcterms:created xsi:type="dcterms:W3CDTF">2012-10-14T14:54:41Z</dcterms:created>
  <dcterms:modified xsi:type="dcterms:W3CDTF">2012-10-14T15:58:08Z</dcterms:modified>
</cp:coreProperties>
</file>