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82" autoAdjust="0"/>
  </p:normalViewPr>
  <p:slideViewPr>
    <p:cSldViewPr>
      <p:cViewPr varScale="1">
        <p:scale>
          <a:sx n="53" d="100"/>
          <a:sy n="53" d="100"/>
        </p:scale>
        <p:origin x="-17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052E1-D25A-4D05-8482-3083DAD3DB36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6BA37-3212-419C-AF69-276E22D35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390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6BA37-3212-419C-AF69-276E22D3568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618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B6B5-22C5-4848-B153-ED0C0AD1F435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A2A1-60F3-4B17-A263-3764E3DDF2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B6B5-22C5-4848-B153-ED0C0AD1F435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A2A1-60F3-4B17-A263-3764E3DDF2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B6B5-22C5-4848-B153-ED0C0AD1F435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A2A1-60F3-4B17-A263-3764E3DDF2A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B6B5-22C5-4848-B153-ED0C0AD1F435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A2A1-60F3-4B17-A263-3764E3DDF2A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B6B5-22C5-4848-B153-ED0C0AD1F435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A2A1-60F3-4B17-A263-3764E3DDF2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B6B5-22C5-4848-B153-ED0C0AD1F435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A2A1-60F3-4B17-A263-3764E3DDF2A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B6B5-22C5-4848-B153-ED0C0AD1F435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A2A1-60F3-4B17-A263-3764E3DDF2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B6B5-22C5-4848-B153-ED0C0AD1F435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A2A1-60F3-4B17-A263-3764E3DDF2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B6B5-22C5-4848-B153-ED0C0AD1F435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A2A1-60F3-4B17-A263-3764E3DDF2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B6B5-22C5-4848-B153-ED0C0AD1F435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A2A1-60F3-4B17-A263-3764E3DDF2A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B6B5-22C5-4848-B153-ED0C0AD1F435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DA2A1-60F3-4B17-A263-3764E3DDF2A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761B6B5-22C5-4848-B153-ED0C0AD1F435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6BDA2A1-60F3-4B17-A263-3764E3DDF2A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45719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                     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dirty="0" smtClean="0"/>
              <a:t>                      </a:t>
            </a:r>
            <a:r>
              <a:rPr lang="ru-RU" sz="2800" dirty="0" smtClean="0">
                <a:solidFill>
                  <a:srgbClr val="0070C0"/>
                </a:solidFill>
              </a:rPr>
              <a:t>Презентация по окружающему миру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                                                    4 класс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                            Учитель: </a:t>
            </a:r>
            <a:r>
              <a:rPr lang="ru-RU" sz="2800" dirty="0" err="1" smtClean="0">
                <a:solidFill>
                  <a:srgbClr val="0070C0"/>
                </a:solidFill>
              </a:rPr>
              <a:t>Макшакова</a:t>
            </a:r>
            <a:r>
              <a:rPr lang="ru-RU" sz="2800" dirty="0" smtClean="0">
                <a:solidFill>
                  <a:srgbClr val="0070C0"/>
                </a:solidFill>
              </a:rPr>
              <a:t> Т.В.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                                                   Лицей 533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                                       Санкт – Петербург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                             2013- 2014 учебный год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6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Петр  Великий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1556791"/>
            <a:ext cx="4787517" cy="476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14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Где мы- там и победа!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68760"/>
            <a:ext cx="381642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9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1) Юность Петра.</a:t>
            </a:r>
          </a:p>
          <a:p>
            <a:r>
              <a:rPr lang="ru-RU" sz="4000" dirty="0" smtClean="0"/>
              <a:t>2) Царь- реформатор.</a:t>
            </a:r>
          </a:p>
          <a:p>
            <a:r>
              <a:rPr lang="ru-RU" sz="4000" dirty="0" smtClean="0"/>
              <a:t>3) Морская держава.</a:t>
            </a:r>
          </a:p>
          <a:p>
            <a:r>
              <a:rPr lang="ru-RU" sz="4000" dirty="0" smtClean="0"/>
              <a:t>4) Город на Неве. </a:t>
            </a:r>
            <a:endParaRPr lang="ru-RU" sz="4000" dirty="0"/>
          </a:p>
          <a:p>
            <a:r>
              <a:rPr lang="ru-RU" sz="4000" dirty="0" smtClean="0"/>
              <a:t>5) Это интересно.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25272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Работа в  рабочих группах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Темы: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Работа в экспертных группах.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Обсуждение.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038350"/>
            <a:ext cx="476250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6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Работа в рабочих группах.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Выступление по темам.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015" y="1628800"/>
            <a:ext cx="441007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2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1) Создание флота.</a:t>
            </a:r>
          </a:p>
          <a:p>
            <a:r>
              <a:rPr lang="ru-RU" sz="3200" b="1" i="1" dirty="0" smtClean="0">
                <a:solidFill>
                  <a:srgbClr val="0070C0"/>
                </a:solidFill>
              </a:rPr>
              <a:t>2) Развитие культуры в России.</a:t>
            </a:r>
          </a:p>
          <a:p>
            <a:r>
              <a:rPr lang="ru-RU" sz="3200" b="1" i="1" dirty="0" smtClean="0">
                <a:solidFill>
                  <a:srgbClr val="0070C0"/>
                </a:solidFill>
              </a:rPr>
              <a:t>3) Создание армии.</a:t>
            </a:r>
          </a:p>
          <a:p>
            <a:r>
              <a:rPr lang="ru-RU" sz="3200" b="1" i="1" dirty="0" smtClean="0">
                <a:solidFill>
                  <a:srgbClr val="0070C0"/>
                </a:solidFill>
              </a:rPr>
              <a:t>4) Создание первой печатной газеты.</a:t>
            </a:r>
          </a:p>
          <a:p>
            <a:r>
              <a:rPr lang="ru-RU" sz="3200" b="1" i="1" dirty="0" smtClean="0">
                <a:solidFill>
                  <a:srgbClr val="0070C0"/>
                </a:solidFill>
              </a:rPr>
              <a:t>5) Открытие первого музея в России.</a:t>
            </a:r>
          </a:p>
          <a:p>
            <a:r>
              <a:rPr lang="ru-RU" sz="3200" b="1" i="1" dirty="0" smtClean="0">
                <a:solidFill>
                  <a:srgbClr val="0070C0"/>
                </a:solidFill>
              </a:rPr>
              <a:t>6) Открытие первой публичной  библиотеки.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Темы для сообщений:</a:t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2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1) Я предлагал идеи, повлиявшие  на результат работы;</a:t>
            </a: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2) Я чувствовал себя включенным в работу;</a:t>
            </a: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3) Я задавал уточняющие вопросы;</a:t>
            </a: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4) Мне понравилось работать в группе;</a:t>
            </a: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5) Я умею найти нужную информацию.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Лист самооценки:</a:t>
            </a:r>
            <a:br>
              <a:rPr lang="ru-RU" sz="4800" b="1" i="1" dirty="0" smtClean="0">
                <a:solidFill>
                  <a:srgbClr val="C00000"/>
                </a:solidFill>
              </a:rPr>
            </a:br>
            <a:endParaRPr lang="ru-RU" sz="4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7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Спасибо за работу!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268760"/>
            <a:ext cx="4752975" cy="507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45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</TotalTime>
  <Words>143</Words>
  <Application>Microsoft Office PowerPoint</Application>
  <PresentationFormat>Экран (4:3)</PresentationFormat>
  <Paragraphs>26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                                               Презентация по окружающему миру                                                      4 класс                             Учитель: Макшакова Т.В.                                                    Лицей 533                                        Санкт – Петербург                                2013- 2014 учебный год  </vt:lpstr>
      <vt:lpstr>Петр  Великий</vt:lpstr>
      <vt:lpstr>Где мы- там и победа!</vt:lpstr>
      <vt:lpstr>Работа в  рабочих группах Темы: </vt:lpstr>
      <vt:lpstr>Работа в экспертных группах. Обсуждение.</vt:lpstr>
      <vt:lpstr>Работа в рабочих группах. Выступление по темам.</vt:lpstr>
      <vt:lpstr>Темы для сообщений: </vt:lpstr>
      <vt:lpstr>Лист самооценки: </vt:lpstr>
      <vt:lpstr>Спасибо за работу!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Петр Великий                          Презентация по окружающему миру                                                      4 класс                             Учитель: Макшакова Т.В.                                                    Лицей 533                                        Санкт – Петербург                                2013- 2014 учебный год</dc:title>
  <dc:creator>1</dc:creator>
  <cp:lastModifiedBy>1</cp:lastModifiedBy>
  <cp:revision>5</cp:revision>
  <dcterms:created xsi:type="dcterms:W3CDTF">2014-03-10T15:11:59Z</dcterms:created>
  <dcterms:modified xsi:type="dcterms:W3CDTF">2014-03-12T17:56:41Z</dcterms:modified>
</cp:coreProperties>
</file>