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61" r:id="rId3"/>
    <p:sldId id="257" r:id="rId4"/>
    <p:sldId id="258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B1793-C392-43CF-A7F2-997C2023E34F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65C00-2164-4B92-8996-B8F446429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65C00-2164-4B92-8996-B8F446429AF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948-FB1C-44F4-A8DF-1D5961EEBE0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83DE27-52F5-46D3-AA34-0B7C3D4BC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948-FB1C-44F4-A8DF-1D5961EEBE0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DE27-52F5-46D3-AA34-0B7C3D4BC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948-FB1C-44F4-A8DF-1D5961EEBE0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DE27-52F5-46D3-AA34-0B7C3D4BC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948-FB1C-44F4-A8DF-1D5961EEBE0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83DE27-52F5-46D3-AA34-0B7C3D4BC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948-FB1C-44F4-A8DF-1D5961EEBE0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DE27-52F5-46D3-AA34-0B7C3D4BC8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948-FB1C-44F4-A8DF-1D5961EEBE0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DE27-52F5-46D3-AA34-0B7C3D4BC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948-FB1C-44F4-A8DF-1D5961EEBE0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583DE27-52F5-46D3-AA34-0B7C3D4BC8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948-FB1C-44F4-A8DF-1D5961EEBE0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DE27-52F5-46D3-AA34-0B7C3D4BC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948-FB1C-44F4-A8DF-1D5961EEBE0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DE27-52F5-46D3-AA34-0B7C3D4BC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948-FB1C-44F4-A8DF-1D5961EEBE0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DE27-52F5-46D3-AA34-0B7C3D4BC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C948-FB1C-44F4-A8DF-1D5961EEBE0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DE27-52F5-46D3-AA34-0B7C3D4BC8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44C948-FB1C-44F4-A8DF-1D5961EEBE0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83DE27-52F5-46D3-AA34-0B7C3D4BC8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941167"/>
            <a:ext cx="8458200" cy="1656185"/>
          </a:xfrm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Подготовила </a:t>
            </a:r>
            <a:b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учитель начальных классов СОШ №40 </a:t>
            </a:r>
            <a:b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Казакова Наталья Владимировна</a:t>
            </a:r>
            <a:b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458200" cy="403244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Личностно-ориентированное обучение на уроках в начальной школе</a:t>
            </a:r>
          </a:p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Структура урока при личностно-ориентированном обучении</a:t>
            </a:r>
            <a:endParaRPr lang="ru-RU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постановка учебной задачи (проблемная ситуация);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открытие детьми нового знания (решение проблемы, учебные действия);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первичное закрепление (комментирование);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самостоятельная работа (самоконтроль и самооценка, создание ситуации успеха);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закрепление и повторение;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творческое домашнее задание.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Личностно-ориентированное обучение -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это такое обучение где во главу угла  ставится личность ребенка, ее самобытность, </a:t>
            </a:r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самоценность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субъектный опыт каждого сначала раскрывается, а затем согласовывается с содержанием образования.</a:t>
            </a:r>
          </a:p>
          <a:p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 contrast="2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686800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charset="0"/>
              </a:rPr>
              <a:t>Актуальность личностно- ориентированного обучения</a:t>
            </a: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правильно сформулировать стоящую перед человеком проблему;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отобрать из своего опыта ту информацию, которая пригодится для решения проблемы;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определять, какой информации не хватает для решения проблемы и где ее искать;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находить новую недостающую информацию;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оценить, подходит ли данная информация для решения проблемы;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использовать отобранную информацию для решения проблемы.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charset="0"/>
              </a:rPr>
              <a:t>Современная школа закладывает в ребенке механизмы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самореализации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саморазвития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адаптации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Tx/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самозащиты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самовоспитания и другие, необходимые для становления самобытного личностного образа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10542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Основные идеи личностно - ориентированного обучения:</a:t>
            </a:r>
            <a:b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endParaRPr lang="ru-RU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66124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приходят к знаниям из своего личного опыта и от общения с окружающим миром;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уважать идеи детей и использовать их в учебном процессе;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создавать возможности выбора;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учитель стимулирует рост и развитие детей, подкрепляя их интересы, нужды и достижения;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организация среды деятельности школьника;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развитие чувства общности (делиться местом в круге, вниманием, участвовать конструктивно в работе, вовлекать в деятельность других, быть доброжелательным, сотрудничать, разрешать конфликты);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самостоятельность и ответственность;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индивидуализация;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родители – участники процесса.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Аспекты личностно-ориентированного образования</a:t>
            </a:r>
            <a:endParaRPr lang="ru-RU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мотивационно-ориентационный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одержательный;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рганизационный;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оценочно-результативный.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Средства достижения Цели личностно-ориентированного урока </a:t>
            </a:r>
            <a:endParaRPr lang="ru-RU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разнообразных форм и методов организации учебной деятельности, позволяющих раскрывать субъектный опыт учащихся; создание атмосферы заинтересованности каждого ученика; стимулирование учащихся к высказываниям, использованию различных способов выполнения заданий без боязни ошибиться, поощрением и другими положительно направленными коммуникативными воздействиями;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на уроке материала, позволяющего ученику проявить свой субъективный опыт;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деятельности ученика не только по результату (правильно – неправильно), но и по процессу его достижения;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поощрение стремления ученика находить свой способ решения задачи, анализировать его у других, выбирать и осваивать наиболее рациональные;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педагогических ситуаций на уроке, позволяющих каждому ученику проявлять инициативу, самостоятельность, создание обстановки для естественного самовыражения ученика.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Критерии эффективности личностно-ориентированного урока </a:t>
            </a:r>
            <a:endParaRPr lang="ru-RU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ru-RU" dirty="0" smtClean="0"/>
              <a:t>наличие у учителя учебного плана проведения урока в зависимости от готовности класса;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использование проблемных творческих задач;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применение знаний, позволяющих ученику самому выбирать тип, вид и форму материала;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создание положительного эмоционального настроя на работу всех учеников;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обсуждение с детьми в конце урока не только того, «что мы узнали», но и того что понравилось (не понравилось) и почему;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стимулирование учеников к выбору и самостоятельному использованию разных способов выполнения заданий;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оценка при опросе на уроке не только правильного ответа ученика, но и анализ того, как ученик рассуждал, почему и в чем ошибся;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отметка, выставляемая ученику в конце урока, должна аргументироваться по ряду параметров: правильность, самостоятельность, оригинальность;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при задании на дом называется не только тема и объем задания, но и подробно разъясняется, как следует рационально организовать свою учебную работу при выполнении домашнего задания.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400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Сравним традиционное и личностно-ориентированное обучение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968953"/>
          <a:ext cx="8784976" cy="5889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6348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Традиционный урок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Личностно-ориентированный урок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513909">
                <a:tc>
                  <a:txBody>
                    <a:bodyPr/>
                    <a:lstStyle/>
                    <a:p>
                      <a:pPr lvl="0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Обучает всех детей установленной сумме знаний, умений и навыков.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Способствует эффективному накоплению каждым ребенком своего собственного личного опыта.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570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Распределяет учебные задания, форму работы детей и демонстрирует им образец правильного выполнения заданий.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Предлагает детям на выбор различные учебные задания и формы работы, поощряет детей к самостоятельному поиску путей решений этих заданий.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55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Старается заинтересовать детей в том учебном материале, который предлагает сам учитель.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Стремится выявить реальные интересы детей и согласовать с ними подбор и организацию учебного материала.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390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Предполагает дополнительные индивидуальные занятия с отстающими детьми.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Ведет индивидуальную работу с каждым ребенком.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390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Осуществляет планирование детской деятельности в определенном русле.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Помогает детям самостоятельно спланировать свою деятельность.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390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Оценивает результаты работы детей, подмечая и исправляя допущенные ими ошибки.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Поощряет детей самостоятельно оценивать результаты их работы и исправлять допущенные ошибки.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390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Определяет правила поведения в классе и следит за их выполнением.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Учит детей самостоятельно вырабатывать правила поведения и контролировать их выполнение.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176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Разрешает возникающие конфликты между детьми: поощряет правых и наказывает виновных.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Побуждает детей обсуждать возникающие конфликтные ситуации и самостоятельно искать пути их решения.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732</TotalTime>
  <Words>765</Words>
  <Application>Microsoft Office PowerPoint</Application>
  <PresentationFormat>Экран (4:3)</PresentationFormat>
  <Paragraphs>76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Подготовила  учитель начальных классов СОШ №40   Казакова Наталья Владимировна </vt:lpstr>
      <vt:lpstr>Личностно-ориентированное обучение -  </vt:lpstr>
      <vt:lpstr>Актуальность личностно- ориентированного обучения </vt:lpstr>
      <vt:lpstr>Современная школа закладывает в ребенке механизмы </vt:lpstr>
      <vt:lpstr>Основные идеи личностно - ориентированного обучения: </vt:lpstr>
      <vt:lpstr>Аспекты личностно-ориентированного образования</vt:lpstr>
      <vt:lpstr>Средства достижения Цели личностно-ориентированного урока </vt:lpstr>
      <vt:lpstr>Критерии эффективности личностно-ориентированного урока </vt:lpstr>
      <vt:lpstr>Сравним традиционное и личностно-ориентированное обучение</vt:lpstr>
      <vt:lpstr>Структура урока при личностно-ориентированном обучении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Подготовила  учитель начальных классов СОШ №40   Казакова Наталья Владимировна</dc:title>
  <dc:creator>Наталья</dc:creator>
  <cp:lastModifiedBy>Наталья</cp:lastModifiedBy>
  <cp:revision>75</cp:revision>
  <dcterms:created xsi:type="dcterms:W3CDTF">2013-01-08T09:10:23Z</dcterms:created>
  <dcterms:modified xsi:type="dcterms:W3CDTF">2013-01-10T04:47:11Z</dcterms:modified>
</cp:coreProperties>
</file>