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7117180" cy="1470025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8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501008"/>
            <a:ext cx="7117180" cy="86142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загадки о насекомых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НАСЕКОМЫЕ</a:t>
            </a:r>
            <a:endParaRPr lang="ru-RU" sz="3600" b="1" spc="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807" y="1166983"/>
            <a:ext cx="82089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Пчела, муравей, жук,  комар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муха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, бабочка, кузнечик,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стрекоза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др.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091281"/>
            <a:ext cx="2040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spc="1200" dirty="0">
                <a:solidFill>
                  <a:schemeClr val="tx2">
                    <a:lumMod val="75000"/>
                  </a:schemeClr>
                </a:solidFill>
              </a:rPr>
              <a:t>паук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6142" y="3851028"/>
            <a:ext cx="5976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ПАУКООБРАЗНЫЕ</a:t>
            </a:r>
            <a:endParaRPr lang="ru-RU" sz="3600" b="1" spc="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40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5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771" y="404664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Он из веточек, из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хвои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Настоящий дом построит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Без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пилы и без гвоздей.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Кто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строитель?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273236"/>
            <a:ext cx="34199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МУРАВЕЙ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8164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7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5256584" cy="217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пил ты чай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медком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ней ты хорошо знаком.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меду собрала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Работящая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645" y="4180190"/>
            <a:ext cx="2808140" cy="1091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spc="6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ПЧЕЛА</a:t>
            </a:r>
            <a:endParaRPr lang="ru-RU" sz="6000" b="1" spc="6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5057140" cy="44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0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5616624" cy="217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Тёплым днём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, весною, в мае,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Каждый про меня узнает.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Я не муха, не паук.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Я жужжу! Я майский ...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665478"/>
            <a:ext cx="20633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spc="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жук</a:t>
            </a:r>
          </a:p>
        </p:txBody>
      </p:sp>
      <p:pic>
        <p:nvPicPr>
          <p:cNvPr id="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4829175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Все меня боятся —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Я могу кусаться.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Я летаю и пищу,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Жертву я себе ищу.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Ночью мне уж не до игр,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Угадали, кто я?...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789040"/>
            <a:ext cx="32975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spc="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комар</a:t>
            </a:r>
          </a:p>
        </p:txBody>
      </p:sp>
      <p:pic>
        <p:nvPicPr>
          <p:cNvPr id="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319905" cy="34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4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Целый день летает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,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Всем надоедает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;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Ночь настанет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,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Тогда перестанет.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789040"/>
            <a:ext cx="22737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муха</a:t>
            </a:r>
          </a:p>
        </p:txBody>
      </p:sp>
      <p:pic>
        <p:nvPicPr>
          <p:cNvPr id="5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468924"/>
            <a:ext cx="4997450" cy="396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Шевелились у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цветка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Все четыре лепестка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Я сорвать его хотел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–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Он вспорхнул и улетел.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077072"/>
            <a:ext cx="3393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spc="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бабочка</a:t>
            </a:r>
          </a:p>
        </p:txBody>
      </p:sp>
      <p:pic>
        <p:nvPicPr>
          <p:cNvPr id="5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807" y="3152871"/>
            <a:ext cx="438594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7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117180" cy="1470025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Подумай,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7117180" cy="2736304"/>
          </a:xfrm>
        </p:spPr>
        <p:txBody>
          <a:bodyPr>
            <a:noAutofit/>
          </a:bodyPr>
          <a:lstStyle/>
          <a:p>
            <a:pPr algn="ctr"/>
            <a:r>
              <a:rPr lang="ru-RU" sz="4000" b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следующей загадке говорится о насекомом?</a:t>
            </a:r>
            <a:endParaRPr lang="ru-RU" sz="4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20512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Вы на домик мой взгляните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Он сплетен из тонких нитей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Цокотухе я не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друг, потому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что я 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906053"/>
            <a:ext cx="24533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spc="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паук</a:t>
            </a:r>
          </a:p>
        </p:txBody>
      </p:sp>
      <p:pic>
        <p:nvPicPr>
          <p:cNvPr id="5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5251450" cy="384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01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111</TotalTime>
  <Words>163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Подумай,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</dc:title>
  <dc:creator>Сергей</dc:creator>
  <cp:lastModifiedBy>Сергей</cp:lastModifiedBy>
  <cp:revision>18</cp:revision>
  <dcterms:created xsi:type="dcterms:W3CDTF">2012-10-20T19:08:03Z</dcterms:created>
  <dcterms:modified xsi:type="dcterms:W3CDTF">2014-03-22T20:40:08Z</dcterms:modified>
</cp:coreProperties>
</file>