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71" r:id="rId11"/>
    <p:sldId id="272" r:id="rId12"/>
    <p:sldId id="266" r:id="rId13"/>
    <p:sldId id="273" r:id="rId14"/>
    <p:sldId id="275" r:id="rId15"/>
    <p:sldId id="274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9131-9638-4F78-A1B6-D17AA5C08EF8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E90FAE-CF00-4CE7-9F6F-996D530A6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134B-A0E6-4C12-98C0-E447AAA16B1D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72AC-B21F-4B67-AD4F-8731E43BE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BA95-B19D-40C8-B531-0C45637274B4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BE62-8BBF-46CB-BA68-8EB7BC016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B6A7-ABA3-4201-AFF2-B8CE3ADAD1B6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63F89-23AD-4E7B-AA4F-ABA9477FF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270E-A2AC-4CC1-9256-9DF68E809E8E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0AE4E-C698-4407-A5EA-3140EFC0C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95AA-43C8-44CD-A6DB-848AA69A95D1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24CC-4195-4960-9C8D-D4B782A1E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0091-133C-4756-95BC-19B4A92D2D66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34192-85C0-4EE9-BBB8-75DDCB69E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089C-57B1-451E-A8AF-800060F39271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E482-6BE7-4C95-AEF0-04413662A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3362-D969-445D-9D41-3189C7A3E712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157CD-1C41-44AE-BB3D-1827FA88B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2798-71D6-4FDD-8B5C-0058A57AD527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F64-714A-46F0-B200-FEF9F5A1C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6B1B-BFB8-4EF1-AB34-66F4D78246DE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9091A-F001-410F-884C-426DEEDFE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2E6A01-2645-464B-AC15-19429B007DDA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F6F981-A058-4FB8-9CAA-195EBC302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200" y="4508500"/>
            <a:ext cx="4535488" cy="15843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smtClean="0"/>
              <a:t>Выполнил</a:t>
            </a:r>
            <a:r>
              <a:rPr lang="ru-RU" sz="2000" smtClean="0">
                <a:latin typeface="Arial" charset="0"/>
              </a:rPr>
              <a:t>: Шмаков Артем</a:t>
            </a:r>
          </a:p>
          <a:p>
            <a:pPr eaLnBrk="1" hangingPunct="1"/>
            <a:r>
              <a:rPr lang="ru-RU" sz="2000" smtClean="0"/>
              <a:t>Ученик 1 «</a:t>
            </a:r>
            <a:r>
              <a:rPr lang="ru-RU" sz="2000" smtClean="0">
                <a:latin typeface="Arial" charset="0"/>
              </a:rPr>
              <a:t>В</a:t>
            </a:r>
            <a:r>
              <a:rPr lang="ru-RU" sz="2000" smtClean="0"/>
              <a:t>» класса</a:t>
            </a:r>
            <a:endParaRPr lang="ru-RU" sz="2000" smtClean="0">
              <a:latin typeface="Arial" charset="0"/>
            </a:endParaRPr>
          </a:p>
          <a:p>
            <a:pPr eaLnBrk="1" hangingPunct="1"/>
            <a:r>
              <a:rPr lang="ru-RU" sz="2000" smtClean="0"/>
              <a:t> «</a:t>
            </a:r>
            <a:r>
              <a:rPr lang="ru-RU" sz="2000" smtClean="0">
                <a:latin typeface="Arial" charset="0"/>
              </a:rPr>
              <a:t>МОУ </a:t>
            </a:r>
            <a:r>
              <a:rPr lang="ru-RU" sz="2000" smtClean="0"/>
              <a:t>СОШ</a:t>
            </a:r>
            <a:r>
              <a:rPr lang="ru-RU" sz="2000" smtClean="0">
                <a:latin typeface="Arial" charset="0"/>
              </a:rPr>
              <a:t> </a:t>
            </a:r>
            <a:r>
              <a:rPr lang="ru-RU" sz="2000" smtClean="0"/>
              <a:t>№1» </a:t>
            </a:r>
            <a:endParaRPr lang="en-US" sz="2000" smtClean="0"/>
          </a:p>
          <a:p>
            <a:pPr eaLnBrk="1" hangingPunct="1"/>
            <a:r>
              <a:rPr lang="ru-RU" sz="2000" smtClean="0"/>
              <a:t>г. </a:t>
            </a:r>
            <a:r>
              <a:rPr lang="ru-RU" sz="2000" smtClean="0">
                <a:latin typeface="Arial" charset="0"/>
              </a:rPr>
              <a:t>Звенигород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«Мой класс и моя школа»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43438" y="0"/>
            <a:ext cx="4500562" cy="602138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первый раз заходят в класс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Первоклашки-новосёлы.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Оторвать не могут глаз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От просторной светлой школы.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Все за парты. Вот тетрадь.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Взяли в руки ручки смело…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Хватит бегать и играть,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Мы займёмся взрослым делом!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22531" name="Picture 2" descr="D:\ВСЕ ФОТО\1 класс\Изображение 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96975"/>
            <a:ext cx="43561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ВСЕ ФОТО\1 класс\Изображение 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7785100" cy="583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3132138" y="0"/>
            <a:ext cx="6011862" cy="6453188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Наша учительница – Татьяна Михайловна.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Только-только окончилось лето –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И пришли мы в первый класс.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Как подсолнухи на солнышко,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 восхищением смотрим на неё.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Она ведет нас дорогой к взрослению,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Помогает стать старше, умней.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Ценим мы за добро и терпенье,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За внимание к миру детей!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4579" name="Picture 2" descr="D:\ВСЕ ФОТО\1 класс\Изображение 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25209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Администратор\Рабочий стол\Новая папка (5)\DSCF2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81075"/>
            <a:ext cx="446405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3" descr="C:\Documents and Settings\Администратор\Рабочий стол\Новая папка (5)\DSCF23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213100"/>
            <a:ext cx="4545012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396413" cy="8509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     Кроме учёбы мы принимаем </a:t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                                участие в конкурсах</a:t>
            </a:r>
          </a:p>
        </p:txBody>
      </p:sp>
      <p:sp>
        <p:nvSpPr>
          <p:cNvPr id="25604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Documents and Settings\Администратор\Рабочий стол\Новая папка (5)\DSCF2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341438"/>
            <a:ext cx="7064375" cy="52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/>
          <a:lstStyle/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       Наши первые награды</a:t>
            </a:r>
          </a:p>
        </p:txBody>
      </p:sp>
      <p:sp>
        <p:nvSpPr>
          <p:cNvPr id="26627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 нашем классе проходят различные 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мероприятия</a:t>
            </a:r>
          </a:p>
        </p:txBody>
      </p:sp>
      <p:pic>
        <p:nvPicPr>
          <p:cNvPr id="27650" name="Picture 2" descr="C:\Documents and Settings\Администратор\Рабочий стол\Новая папка (5)\DSCF23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12875"/>
            <a:ext cx="6864350" cy="5148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0175"/>
          </a:xfrm>
        </p:spPr>
        <p:txBody>
          <a:bodyPr/>
          <a:lstStyle/>
          <a:p>
            <a:pPr eaLnBrk="1" hangingPunct="1"/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0"/>
            <a:ext cx="3749675" cy="659765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Мой класс - девчонки и мальчишки,       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Такие разные они: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Одни рисуют, любят книжки,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Других компьютер так манит!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Спешу я к ним не только, чтобы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как учитель поучать,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с ними весело, еще бы,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Мой класс не может заскучать!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Потехе час и время делу: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Мой класс к успеху устремлен,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Талантом, я признаюсь смело,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каждый наделен.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Они, конечно, непоседы,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знаю – незачем кричать.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Ведь можно в ласковой беседе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 поведение сказать.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Вхожу я в класс свой, улыбаясь,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вижу блеск ответный глаз.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их люблю, для них стараюсь,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Ведь класс мой – самый лучший класс.</a:t>
            </a:r>
            <a:endParaRPr lang="ru-RU" dirty="0"/>
          </a:p>
        </p:txBody>
      </p:sp>
      <p:sp>
        <p:nvSpPr>
          <p:cNvPr id="28675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260350"/>
            <a:ext cx="3749675" cy="6597650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Мы только в начале пути.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сколько дорог нам пройти —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Мы сами пока что не знаем,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Но Вам мы во всем доверяем!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Не только читать и писать,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Вы нас научили мечтать.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Не просто уроки учить —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Стараться хорошими быть,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Узнать, где добро и где зло…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 все-таки нам повезло,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Что лучший учитель — у нас,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 лучший на свете — наш класс!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6250"/>
            <a:ext cx="7772400" cy="5473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Я проснулся утром рано,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 портфель свой сразу глянул.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 нем тетрадки есть и книжки,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И тетрадь с угольником.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Спать я лег простым мальчишкой,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А проснулся школьником.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364163" y="333375"/>
            <a:ext cx="3130550" cy="1800225"/>
          </a:xfrm>
        </p:spPr>
        <p:txBody>
          <a:bodyPr/>
          <a:lstStyle/>
          <a:p>
            <a:pPr eaLnBrk="1" hangingPunct="1"/>
            <a:r>
              <a:rPr lang="ru-RU" sz="2800" smtClean="0"/>
              <a:t>Папа и мама провожают меня в 1 класс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5363" name="Picture 2" descr="D:\ВСЕ ФОТО\1 класс\Изображение 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07975"/>
            <a:ext cx="4679950" cy="624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8040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                                   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Я очень рад!!!</a:t>
            </a:r>
            <a:br>
              <a:rPr lang="ru-RU" sz="2800" dirty="0" smtClean="0"/>
            </a:br>
            <a:r>
              <a:rPr lang="ru-RU" sz="2800" dirty="0" smtClean="0"/>
              <a:t>Моя первая встреча с одноклассниками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                 </a:t>
            </a:r>
            <a:r>
              <a:rPr lang="ru-RU" sz="2800" dirty="0" smtClean="0"/>
              <a:t>и моей первой учительницей!!!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7" name="Picture 2" descr="D:\ВСЕ ФОТО\1 класс\Изображение 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412875"/>
            <a:ext cx="7416800" cy="52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22313" y="260350"/>
            <a:ext cx="7772400" cy="576263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   Старшеклассники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ведут нас на линейку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7411" name="Picture 2" descr="D:\ВСЕ ФОТО\1 класс\Изображение 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98538"/>
            <a:ext cx="7581900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ВСЕ ФОТО\1 класс\Изображение 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6300787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2987675" y="188913"/>
            <a:ext cx="56880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Первое сентября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Жарким солнышком согреты,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Леса еще листвой одеты.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У первоклассников букеты.</a:t>
            </a:r>
          </a:p>
          <a:p>
            <a:r>
              <a:rPr lang="ru-RU">
                <a:latin typeface="Cambria" pitchFamily="18" charset="0"/>
              </a:rPr>
              <a:t/>
            </a:r>
            <a:br>
              <a:rPr lang="ru-RU">
                <a:latin typeface="Cambria" pitchFamily="18" charset="0"/>
              </a:rPr>
            </a:b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647700"/>
          </a:xfrm>
        </p:spPr>
        <p:txBody>
          <a:bodyPr/>
          <a:lstStyle/>
          <a:p>
            <a:pPr eaLnBrk="1" hangingPunct="1"/>
            <a:r>
              <a:rPr lang="ru-RU" sz="3200" smtClean="0"/>
              <a:t>Мои бабушка и крёстная пришли меня поздравить!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3" y="2492375"/>
            <a:ext cx="7772400" cy="1338263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9459" name="Picture 2" descr="D:\ВСЕ ФОТО\1 класс\Изображение 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836613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3375"/>
            <a:ext cx="7772400" cy="935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Теперь я ученик! День хоть и грустный, но веселый,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Грустишь ты: — До свиданья, лето!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 радуешься: - Здравствуй, школа!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0483" name="Picture 2" descr="D:\ВСЕ ФОТО\1 класс\Изображение 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268413"/>
            <a:ext cx="7173913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3850" y="188913"/>
            <a:ext cx="9467850" cy="7191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Наш 1«Б» класс и наша первая учительница!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1507" name="Picture 2" descr="D:\ВСЕ ФОТО\1 класс\Изображение 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836613"/>
            <a:ext cx="7783512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236</TotalTime>
  <Words>358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</vt:lpstr>
      <vt:lpstr>Wingdings 2</vt:lpstr>
      <vt:lpstr>Perpetua</vt:lpstr>
      <vt:lpstr>Times New Roman</vt:lpstr>
      <vt:lpstr>Franklin Gothic Book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ПРОЕКТ «Мой класс и моя школа»</vt:lpstr>
      <vt:lpstr>          Я проснулся утром рано, На портфель свой сразу глянул. В нем тетрадки есть и книжки, И тетрадь с угольником. Спать я лег простым мальчишкой, А проснулся школьником. </vt:lpstr>
      <vt:lpstr>Папа и мама провожают меня в 1 класс</vt:lpstr>
      <vt:lpstr>                                                                         Я очень рад!!! Моя первая встреча с одноклассниками                                                 и моей первой учительницей!!!</vt:lpstr>
      <vt:lpstr>       Старшеклассники ведут нас на линейку </vt:lpstr>
      <vt:lpstr>Слайд 6</vt:lpstr>
      <vt:lpstr>Мои бабушка и крёстная пришли меня поздравить!</vt:lpstr>
      <vt:lpstr>      Теперь я ученик! День хоть и грустный, но веселый, Грустишь ты: — До свиданья, лето! И радуешься: - Здравствуй, школа!</vt:lpstr>
      <vt:lpstr>     Наш 1«Б» класс и наша первая учительница!</vt:lpstr>
      <vt:lpstr>       В первый раз заходят в класс Первоклашки-новосёлы. Оторвать не могут глаз От просторной светлой школы. Все за парты. Вот тетрадь. Взяли в руки ручки смело… Хватит бегать и играть, Мы займёмся взрослым делом! </vt:lpstr>
      <vt:lpstr>Слайд 11</vt:lpstr>
      <vt:lpstr>Наша учительница – Татьяна Михайловна.  Только-только окончилось лето – И пришли мы в первый класс. Как подсолнухи на солнышко, С восхищением смотрим на неё. Она ведет нас дорогой к взрослению, Помогает стать старше, умней. Ценим мы за добро и терпенье, За внимание к миру детей! </vt:lpstr>
      <vt:lpstr>       Кроме учёбы мы принимаем                                    участие в конкурсах</vt:lpstr>
      <vt:lpstr>       Наши первые награды</vt:lpstr>
      <vt:lpstr>В нашем классе проходят различные                         мероприятия</vt:lpstr>
      <vt:lpstr>Слайд 16</vt:lpstr>
    </vt:vector>
  </TitlesOfParts>
  <Company>www.usde.ru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«Мой класс и моя школа»</dc:title>
  <dc:creator>alex</dc:creator>
  <cp:lastModifiedBy>Samsung</cp:lastModifiedBy>
  <cp:revision>25</cp:revision>
  <dcterms:created xsi:type="dcterms:W3CDTF">2012-03-26T16:23:22Z</dcterms:created>
  <dcterms:modified xsi:type="dcterms:W3CDTF">2013-03-16T22:26:06Z</dcterms:modified>
</cp:coreProperties>
</file>