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B39A-B1B8-4110-B2AF-6CA66B5DEE91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186-A56A-453E-BD21-D0415CC78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B39A-B1B8-4110-B2AF-6CA66B5DEE91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186-A56A-453E-BD21-D0415CC78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B39A-B1B8-4110-B2AF-6CA66B5DEE91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186-A56A-453E-BD21-D0415CC78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B39A-B1B8-4110-B2AF-6CA66B5DEE91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186-A56A-453E-BD21-D0415CC78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B39A-B1B8-4110-B2AF-6CA66B5DEE91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186-A56A-453E-BD21-D0415CC78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B39A-B1B8-4110-B2AF-6CA66B5DEE91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186-A56A-453E-BD21-D0415CC78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B39A-B1B8-4110-B2AF-6CA66B5DEE91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186-A56A-453E-BD21-D0415CC78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B39A-B1B8-4110-B2AF-6CA66B5DEE91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186-A56A-453E-BD21-D0415CC78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B39A-B1B8-4110-B2AF-6CA66B5DEE91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186-A56A-453E-BD21-D0415CC78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B39A-B1B8-4110-B2AF-6CA66B5DEE91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186-A56A-453E-BD21-D0415CC78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B39A-B1B8-4110-B2AF-6CA66B5DEE91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9186-A56A-453E-BD21-D0415CC78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EB39A-B1B8-4110-B2AF-6CA66B5DEE91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9186-A56A-453E-BD21-D0415CC78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7;&#1077;&#1088;&#1075;&#1077;&#1081;\&#1056;&#1072;&#1073;&#1086;&#1095;&#1080;&#1081;%20&#1089;&#1090;&#1086;&#1083;\&#1059;&#1088;&#1086;&#1082;&#1080;%20&#1044;&#1086;&#1084;&#1072;&#1096;&#1077;&#1085;&#1082;&#1086;%20&#1053;.&#1055;\1.%204%20&#1082;&#1083;.%20%20&#1043;&#1077;&#1088;.&#1041;&#1086;&#1075;.%20&#1086;&#1073;&#1088;&#1072;&#1079;&#1099;%20&#1074;%20&#1084;&#1091;&#1079;&#1099;&#1082;&#1077;\&#1073;&#1086;&#1088;&#1086;&#1076;&#1080;&#1085;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7;&#1077;&#1088;&#1075;&#1077;&#1081;\&#1056;&#1072;&#1073;&#1086;&#1095;&#1080;&#1081;%20&#1089;&#1090;&#1086;&#1083;\&#1059;&#1088;&#1086;&#1082;&#1080;%20&#1044;&#1086;&#1084;&#1072;&#1096;&#1077;&#1085;&#1082;&#1086;%20&#1053;.&#1055;\1.%204%20&#1082;&#1083;.%20%20&#1043;&#1077;&#1088;.&#1041;&#1086;&#1075;.%20&#1086;&#1073;&#1088;&#1072;&#1079;&#1099;%20&#1074;%20&#1084;&#1091;&#1079;&#1099;&#1082;&#1077;\&#1073;&#1086;&#1088;&#1086;&#1076;&#1080;&#1085;.mp3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7;&#1077;&#1088;&#1075;&#1077;&#1081;\&#1056;&#1072;&#1073;&#1086;&#1095;&#1080;&#1081;%20&#1089;&#1090;&#1086;&#1083;\&#1059;&#1088;&#1086;&#1082;&#1080;%20&#1044;&#1086;&#1084;&#1072;&#1096;&#1077;&#1085;&#1082;&#1086;%20&#1053;.&#1055;\1.%204%20&#1082;&#1083;.%20%20&#1043;&#1077;&#1088;.&#1041;&#1086;&#1075;.%20&#1086;&#1073;&#1088;&#1072;&#1079;&#1099;%20&#1074;%20&#1084;&#1091;&#1079;&#1099;&#1082;&#1077;\&#1055;&#1054;&#1043;&#1054;&#1053;&#1071;%20---.mp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Музыка и изобразительное искусство.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000372"/>
            <a:ext cx="8229600" cy="1428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rgbClr val="FF0000"/>
                </a:solidFill>
              </a:rPr>
              <a:t>Третья четверть.</a:t>
            </a:r>
          </a:p>
          <a:p>
            <a:pPr algn="ctr">
              <a:buNone/>
            </a:pPr>
            <a:r>
              <a:rPr lang="ru-RU" sz="3900" b="1" dirty="0" smtClean="0">
                <a:solidFill>
                  <a:srgbClr val="FF0000"/>
                </a:solidFill>
              </a:rPr>
              <a:t>Можем ли мы увидеть музыку.</a:t>
            </a:r>
          </a:p>
          <a:p>
            <a:pPr>
              <a:buNone/>
            </a:pPr>
            <a:endParaRPr lang="ru-RU" sz="4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00034" y="428604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II-</a:t>
            </a:r>
            <a:r>
              <a:rPr lang="ru-RU" sz="3600" b="1" dirty="0" smtClean="0">
                <a:solidFill>
                  <a:srgbClr val="FF0000"/>
                </a:solidFill>
              </a:rPr>
              <a:t>е полугодие.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929198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Тема урока: «Героические богатырские образы в музыке».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Русский композитор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Александр Порфирьевич Бородин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borodi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488" y="1571612"/>
            <a:ext cx="3262402" cy="4371620"/>
          </a:xfrm>
        </p:spPr>
      </p:pic>
      <p:sp>
        <p:nvSpPr>
          <p:cNvPr id="5" name="TextBox 4"/>
          <p:cNvSpPr txBox="1"/>
          <p:nvPr/>
        </p:nvSpPr>
        <p:spPr>
          <a:xfrm>
            <a:off x="1357290" y="5929330"/>
            <a:ext cx="6774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Вторая  симфония «Богатырская»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бороди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50109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78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Русский художник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Виктор Михайлович Васнецов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age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14678" y="1428736"/>
            <a:ext cx="5643602" cy="4382965"/>
          </a:xfrm>
        </p:spPr>
      </p:pic>
      <p:sp>
        <p:nvSpPr>
          <p:cNvPr id="6" name="TextBox 5"/>
          <p:cNvSpPr txBox="1"/>
          <p:nvPr/>
        </p:nvSpPr>
        <p:spPr>
          <a:xfrm>
            <a:off x="4143372" y="6027003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solidFill>
                  <a:schemeClr val="accent4">
                    <a:lumMod val="50000"/>
                  </a:schemeClr>
                </a:solidFill>
              </a:rPr>
              <a:t>« Богатыри»</a:t>
            </a:r>
            <a:endParaRPr lang="ru-RU" sz="48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Рисунок 6" descr="image0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2428868"/>
            <a:ext cx="2357454" cy="3385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0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-20924"/>
            <a:ext cx="9345899" cy="6878924"/>
          </a:xfrm>
        </p:spPr>
      </p:pic>
      <p:pic>
        <p:nvPicPr>
          <p:cNvPr id="6" name="бороди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64396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78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Немецкий композитор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Людвиг Ван Бетховен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ci_2871_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571612"/>
            <a:ext cx="3810000" cy="3810000"/>
          </a:xfrm>
        </p:spPr>
      </p:pic>
      <p:sp>
        <p:nvSpPr>
          <p:cNvPr id="5" name="TextBox 4"/>
          <p:cNvSpPr txBox="1"/>
          <p:nvPr/>
        </p:nvSpPr>
        <p:spPr>
          <a:xfrm>
            <a:off x="2143108" y="6150114"/>
            <a:ext cx="50633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Увертюра «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ориолан»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572140"/>
            <a:ext cx="8395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  <a:t>«Музыка должна высекать огонь из души человека»</a:t>
            </a:r>
            <a:endParaRPr lang="ru-RU" sz="28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Управляющая кнопка: звук 6">
            <a:hlinkClick r:id="" action="ppaction://noaction" highlightClick="1">
              <a:snd r:embed="rId3" name="082.wav"/>
            </a:hlinkClick>
          </p:cNvPr>
          <p:cNvSpPr/>
          <p:nvPr/>
        </p:nvSpPr>
        <p:spPr>
          <a:xfrm>
            <a:off x="1571604" y="6072206"/>
            <a:ext cx="1000132" cy="21431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 endSnd="1"/>
          </p:cNvPr>
          <p:cNvSpPr/>
          <p:nvPr/>
        </p:nvSpPr>
        <p:spPr>
          <a:xfrm>
            <a:off x="6357950" y="6072206"/>
            <a:ext cx="1214446" cy="21431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rod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3071834" cy="4116259"/>
          </a:xfrm>
        </p:spPr>
      </p:pic>
      <p:pic>
        <p:nvPicPr>
          <p:cNvPr id="5" name="Рисунок 4" descr="ci_2871_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57166"/>
            <a:ext cx="4143404" cy="4143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1604" y="4643446"/>
            <a:ext cx="732784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В музыке  А.Бородина звучат интонации </a:t>
            </a:r>
          </a:p>
          <a:p>
            <a:pPr algn="ctr"/>
            <a:r>
              <a:rPr lang="ru-RU" sz="3200" dirty="0" smtClean="0"/>
              <a:t>русской народной </a:t>
            </a:r>
            <a:r>
              <a:rPr lang="ru-RU" sz="3200" dirty="0" err="1" smtClean="0"/>
              <a:t>песенности</a:t>
            </a:r>
            <a:r>
              <a:rPr lang="ru-RU" sz="3200" dirty="0" smtClean="0"/>
              <a:t>, </a:t>
            </a:r>
          </a:p>
          <a:p>
            <a:pPr algn="ctr"/>
            <a:r>
              <a:rPr lang="ru-RU" sz="3200" dirty="0" smtClean="0"/>
              <a:t>а в музыке  Л. Бетховена интонации</a:t>
            </a:r>
          </a:p>
          <a:p>
            <a:pPr algn="ctr"/>
            <a:r>
              <a:rPr lang="ru-RU" sz="3200" dirty="0" smtClean="0"/>
              <a:t> зарубежной музыки.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7290" y="117693"/>
            <a:ext cx="5896807" cy="7078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«Погоня»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к/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«Новые приключение Неуловимых»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Муз. Яна Френкеля, ст. Роберта Рождественского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Усталость забыта,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Колышется чад.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И снова копыта,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Как сердце, стучат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Припев:  И нет нам покоя,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Гори, но живи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Погоня, погоня, погоня, погоня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В горячей крови!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Есть пули в нагане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И надо успеть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Сразиться с врагами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И песню допеть.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Припев:</a:t>
            </a: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В удачу поверьте</a:t>
            </a:r>
          </a:p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И дело с концом.</a:t>
            </a:r>
          </a:p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Да здравствует ветер,</a:t>
            </a:r>
          </a:p>
          <a:p>
            <a:pPr marL="342900" indent="-34290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Который в лицо.    Припев:</a:t>
            </a:r>
          </a:p>
          <a:p>
            <a:endParaRPr lang="ru-RU" dirty="0" smtClean="0"/>
          </a:p>
          <a:p>
            <a:r>
              <a:rPr lang="ru-RU" dirty="0" smtClean="0"/>
              <a:t>    </a:t>
            </a:r>
          </a:p>
          <a:p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4" name="ПОГОНЯ --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Домашнее задание.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Слушая русскую и зарубежную музыку, находить в ней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связь с изобразительным искусством.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Пояснить высказывание  Л.Бетховена: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«Музыка должна высекать огонь из души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человека»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72560" cy="5500709"/>
          </a:xfrm>
        </p:spPr>
        <p:txBody>
          <a:bodyPr/>
          <a:lstStyle/>
          <a:p>
            <a:pPr algn="ctr" eaLnBrk="1" hangingPunct="1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Учитель музыки Домашенко Николай Петрович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Заслуженный учитель РФ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АВТОНОМНОЕ ОБЩЕОБРАЗОВАТЕЛЬНОЕ УЧРЕЖДЕНИЕ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ШКОЛА № 11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имени Вячеслава Владимировича Рассохина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352931, Краснодарский край, город Армавир,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улица Новороссийская, 8.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Тел. 7-86-50, 7-86-20.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8 (918)-193-05-07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год.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188</Words>
  <Application>Microsoft Office PowerPoint</Application>
  <PresentationFormat>Экран (4:3)</PresentationFormat>
  <Paragraphs>41</Paragraphs>
  <Slides>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Музыка и изобразительное искусство. </vt:lpstr>
      <vt:lpstr>Русский композитор Александр Порфирьевич Бородин</vt:lpstr>
      <vt:lpstr>Русский художник  Виктор Михайлович Васнецов</vt:lpstr>
      <vt:lpstr>Слайд 4</vt:lpstr>
      <vt:lpstr>Немецкий композитор Людвиг Ван Бетховен</vt:lpstr>
      <vt:lpstr>Слайд 6</vt:lpstr>
      <vt:lpstr>Слайд 7</vt:lpstr>
      <vt:lpstr>Домашнее задание.  Слушая русскую и зарубежную музыку, находить в ней связь с изобразительным искусством.  Пояснить высказывание  Л.Бетховена: «Музыка должна высекать огонь из души человека»   </vt:lpstr>
      <vt:lpstr>Учитель музыки Домашенко Николай Петрович Заслуженный учитель РФ  МУНИЦИПАЛЬНОЕ  АВТОНОМНОЕ ОБЩЕОБРАЗОВАТЕЛЬНОЕ УЧРЕЖДЕНИЕ –  СРЕДНЯЯ ОБЩЕОБРАЗОВАТЕЛЬНАЯ ШКОЛА № 11 имени Вячеслава Владимировича Рассохина 352931, Краснодарский край, город Армавир, улица Новороссийская, 8. Тел. 7-86-50, 7-86-20. 8 (918)-193-05-07 2012  год.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Сергей</cp:lastModifiedBy>
  <cp:revision>34</cp:revision>
  <dcterms:created xsi:type="dcterms:W3CDTF">2008-02-02T08:58:05Z</dcterms:created>
  <dcterms:modified xsi:type="dcterms:W3CDTF">2012-06-25T06:28:02Z</dcterms:modified>
</cp:coreProperties>
</file>