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DF5161-05CD-4EA3-9589-DB584B20F65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296F91-5B1B-4EDC-B3B7-DB364E66D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3929066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Окружающий мир</a:t>
            </a:r>
            <a:br>
              <a:rPr lang="ru-RU" sz="3200" dirty="0" smtClean="0"/>
            </a:br>
            <a:r>
              <a:rPr lang="ru-RU" sz="3200" dirty="0" smtClean="0"/>
              <a:t>1 класс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7358114" cy="292895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Животные растительноядные и хищники</a:t>
            </a:r>
          </a:p>
          <a:p>
            <a:endParaRPr lang="ru-RU" sz="6000" b="1" dirty="0" smtClean="0"/>
          </a:p>
          <a:p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557214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Учитель: А.В. Панина</a:t>
            </a:r>
          </a:p>
          <a:p>
            <a:pPr algn="r"/>
            <a:r>
              <a:rPr lang="ru-RU" b="1" dirty="0" smtClean="0"/>
              <a:t>МБОУ </a:t>
            </a:r>
            <a:r>
              <a:rPr lang="ru-RU" b="1" dirty="0" smtClean="0"/>
              <a:t>СОШ №179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5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Назови одним словом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[57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214678" y="4000504"/>
            <a:ext cx="2714644" cy="2045542"/>
          </a:xfrm>
        </p:spPr>
      </p:pic>
      <p:pic>
        <p:nvPicPr>
          <p:cNvPr id="10" name="Содержимое 9" descr="i[73]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000364" y="1571612"/>
            <a:ext cx="2739178" cy="1857388"/>
          </a:xfrm>
        </p:spPr>
      </p:pic>
      <p:pic>
        <p:nvPicPr>
          <p:cNvPr id="1026" name="Picture 2" descr="C:\Documents and Settings\АДМИН\Мои документы\Мои рисунки\i[74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00174"/>
            <a:ext cx="2674639" cy="1857388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\Мои документы\Мои рисунки\i[35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00504"/>
            <a:ext cx="2714644" cy="2071702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\Мои документы\Мои рисунки\i[77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571612"/>
            <a:ext cx="2500330" cy="187981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\Мои документы\Мои рисунки\i[72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071942"/>
            <a:ext cx="2648498" cy="2000264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1142976" y="3071810"/>
            <a:ext cx="7358114" cy="750887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ЖИВОТНЫЕ</a:t>
            </a:r>
            <a:endParaRPr lang="ru-RU" sz="7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hape 12"/>
          <p:cNvCxnSpPr>
            <a:endCxn id="7" idx="0"/>
          </p:cNvCxnSpPr>
          <p:nvPr/>
        </p:nvCxnSpPr>
        <p:spPr>
          <a:xfrm>
            <a:off x="3000364" y="1785926"/>
            <a:ext cx="1530000" cy="285752"/>
          </a:xfrm>
          <a:prstGeom prst="bentConnector2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НАШИ РУБРИКИ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86190"/>
            <a:ext cx="3060000" cy="954107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Ум хорошо, а два лучше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4429132"/>
            <a:ext cx="3060000" cy="523220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action="ppaction://hlinksldjump"/>
              </a:rPr>
              <a:t>Это интересно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000" y="5143512"/>
            <a:ext cx="3060000" cy="10440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итоги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0" y="1428736"/>
            <a:ext cx="3060000" cy="954107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action="ppaction://hlinksldjump"/>
              </a:rPr>
              <a:t>Секретные материалы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>
            <a:off x="6072198" y="2428868"/>
            <a:ext cx="1530000" cy="285752"/>
          </a:xfrm>
          <a:prstGeom prst="bentConnector2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3071802" y="4143380"/>
            <a:ext cx="1530000" cy="285752"/>
          </a:xfrm>
          <a:prstGeom prst="bentConnector2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/>
          <p:nvPr/>
        </p:nvCxnSpPr>
        <p:spPr>
          <a:xfrm>
            <a:off x="6143636" y="4786322"/>
            <a:ext cx="1530000" cy="285752"/>
          </a:xfrm>
          <a:prstGeom prst="bentConnector2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6"/>
          <p:cNvSpPr txBox="1">
            <a:spLocks noGrp="1"/>
          </p:cNvSpPr>
          <p:nvPr>
            <p:ph type="subTitle" idx="1"/>
          </p:nvPr>
        </p:nvSpPr>
        <p:spPr>
          <a:xfrm>
            <a:off x="3000364" y="2071678"/>
            <a:ext cx="3060000" cy="523220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action="ppaction://hlinksldjump"/>
              </a:rPr>
              <a:t>Открытия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2786058"/>
            <a:ext cx="3060000" cy="954107"/>
          </a:xfrm>
          <a:prstGeom prst="rect">
            <a:avLst/>
          </a:prstGeom>
          <a:solidFill>
            <a:srgbClr val="FFFF00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action="ppaction://hlinksldjump"/>
              </a:rPr>
              <a:t>Самый наблюдательный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hape 16"/>
          <p:cNvCxnSpPr>
            <a:endCxn id="9" idx="0"/>
          </p:cNvCxnSpPr>
          <p:nvPr/>
        </p:nvCxnSpPr>
        <p:spPr>
          <a:xfrm>
            <a:off x="0" y="3429000"/>
            <a:ext cx="1530000" cy="357190"/>
          </a:xfrm>
          <a:prstGeom prst="bentConnector2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928670"/>
            <a:ext cx="2357454" cy="64633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природа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928670"/>
            <a:ext cx="3071834" cy="1754326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Создано руками человека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071678"/>
            <a:ext cx="2357454" cy="646331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живая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2071678"/>
            <a:ext cx="2357454" cy="646331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неживая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000372"/>
            <a:ext cx="2643206" cy="2862322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Животные</a:t>
            </a:r>
          </a:p>
          <a:p>
            <a:pPr algn="ctr"/>
            <a:r>
              <a:rPr lang="ru-RU" sz="3600" b="1" dirty="0" smtClean="0"/>
              <a:t>Растения</a:t>
            </a:r>
          </a:p>
          <a:p>
            <a:pPr algn="ctr"/>
            <a:r>
              <a:rPr lang="ru-RU" sz="3600" b="1" dirty="0" smtClean="0"/>
              <a:t>Грибы</a:t>
            </a:r>
          </a:p>
          <a:p>
            <a:pPr algn="ctr"/>
            <a:r>
              <a:rPr lang="ru-RU" sz="3600" b="1" dirty="0" smtClean="0"/>
              <a:t>Бактерии</a:t>
            </a:r>
          </a:p>
          <a:p>
            <a:pPr algn="ctr"/>
            <a:r>
              <a:rPr lang="ru-RU" sz="3600" b="1" dirty="0" smtClean="0"/>
              <a:t>протисты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3000372"/>
            <a:ext cx="3071834" cy="3416320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Космос</a:t>
            </a:r>
          </a:p>
          <a:p>
            <a:pPr algn="ctr"/>
            <a:r>
              <a:rPr lang="ru-RU" sz="3600" b="1" dirty="0" smtClean="0"/>
              <a:t>Вода</a:t>
            </a:r>
          </a:p>
          <a:p>
            <a:pPr algn="ctr"/>
            <a:r>
              <a:rPr lang="ru-RU" sz="3600" b="1" dirty="0" smtClean="0"/>
              <a:t>Воздух</a:t>
            </a:r>
          </a:p>
          <a:p>
            <a:pPr algn="ctr"/>
            <a:r>
              <a:rPr lang="ru-RU" sz="3600" b="1" dirty="0" smtClean="0"/>
              <a:t>Поверхность земли и её недра</a:t>
            </a:r>
            <a:endParaRPr lang="ru-RU" sz="36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2143108" y="571480"/>
            <a:ext cx="2428892" cy="35719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0"/>
          </p:cNvCxnSpPr>
          <p:nvPr/>
        </p:nvCxnSpPr>
        <p:spPr>
          <a:xfrm>
            <a:off x="4572000" y="571480"/>
            <a:ext cx="2750363" cy="35719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" idx="0"/>
          </p:cNvCxnSpPr>
          <p:nvPr/>
        </p:nvCxnSpPr>
        <p:spPr>
          <a:xfrm rot="10800000" flipV="1">
            <a:off x="1607324" y="1571612"/>
            <a:ext cx="792965" cy="5000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>
            <a:off x="2428860" y="1571612"/>
            <a:ext cx="2107421" cy="5000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8" idx="0"/>
          </p:cNvCxnSpPr>
          <p:nvPr/>
        </p:nvCxnSpPr>
        <p:spPr>
          <a:xfrm rot="5400000">
            <a:off x="1539443" y="2782501"/>
            <a:ext cx="285752" cy="14999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536281" y="2750339"/>
            <a:ext cx="285752" cy="21431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Окружающий мир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8001024" y="6072206"/>
            <a:ext cx="714380" cy="571504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Назови по способу питания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1857364"/>
            <a:ext cx="4040188" cy="75088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ХИЩНИК</a:t>
            </a:r>
            <a:endParaRPr lang="ru-RU" sz="4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-214346" y="5143512"/>
            <a:ext cx="4929190" cy="75088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РАСТИТЕЛЬНОЯДНЫЙ</a:t>
            </a:r>
            <a:endParaRPr lang="ru-RU" sz="2800" b="1" dirty="0"/>
          </a:p>
        </p:txBody>
      </p:sp>
      <p:pic>
        <p:nvPicPr>
          <p:cNvPr id="7" name="Содержимое 6" descr="i[57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2714620"/>
            <a:ext cx="4361057" cy="3286148"/>
          </a:xfrm>
        </p:spPr>
      </p:pic>
      <p:pic>
        <p:nvPicPr>
          <p:cNvPr id="8" name="Содержимое 7" descr="i[84]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14282" y="1214422"/>
            <a:ext cx="4166664" cy="3143272"/>
          </a:xfrm>
        </p:spPr>
      </p:pic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8143900" y="6143644"/>
            <a:ext cx="714380" cy="571504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Убери лишний признак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[55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3571901" cy="2691503"/>
          </a:xfrm>
        </p:spPr>
      </p:pic>
      <p:pic>
        <p:nvPicPr>
          <p:cNvPr id="2050" name="Picture 2" descr="C:\Documents and Settings\АДМИН\Мои документы\Мои рисунки\i[5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3571900" cy="29447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34" y="1285860"/>
            <a:ext cx="4714908" cy="4524315"/>
          </a:xfrm>
          <a:prstGeom prst="rect">
            <a:avLst/>
          </a:prstGeom>
          <a:noFill/>
          <a:effectLst>
            <a:outerShdw blurRad="50800" dist="50800" dir="10380000"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dirty="0" smtClean="0"/>
              <a:t> Развиты зубы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/>
              <a:t> Клыки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/>
              <a:t> Хвост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/>
              <a:t> Сильные             мощные лапы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/>
              <a:t> Когти</a:t>
            </a:r>
            <a:endParaRPr lang="ru-RU" sz="4800" b="1" dirty="0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8001024" y="6000768"/>
            <a:ext cx="714380" cy="571504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563B"/>
                                      </p:to>
                                    </p:animClr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563B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0" presetClass="exit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Раздели на две группы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i[73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714620"/>
            <a:ext cx="2212413" cy="1500198"/>
          </a:xfrm>
        </p:spPr>
      </p:pic>
      <p:sp>
        <p:nvSpPr>
          <p:cNvPr id="13" name="TextBox 12"/>
          <p:cNvSpPr txBox="1"/>
          <p:nvPr/>
        </p:nvSpPr>
        <p:spPr>
          <a:xfrm>
            <a:off x="357158" y="100010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хищники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100010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/>
              <a:t>растительноядные</a:t>
            </a:r>
            <a:endParaRPr lang="ru-RU" sz="40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924051" y="3862371"/>
            <a:ext cx="5440362" cy="1588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Documents and Settings\АДМИН\Мои документы\Мои рисунки\i[33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14620"/>
            <a:ext cx="1785950" cy="1627901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\Мои документы\Мои рисунки\i[80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643050"/>
            <a:ext cx="2003105" cy="1500198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\Мои документы\Мои рисунки\i[75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785926"/>
            <a:ext cx="2021543" cy="1357322"/>
          </a:xfrm>
          <a:prstGeom prst="rect">
            <a:avLst/>
          </a:prstGeom>
          <a:noFill/>
        </p:spPr>
      </p:pic>
      <p:pic>
        <p:nvPicPr>
          <p:cNvPr id="6" name="Содержимое 5" descr="i[57]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2500298" y="3929066"/>
            <a:ext cx="1896111" cy="1428760"/>
          </a:xfrm>
        </p:spPr>
      </p:pic>
      <p:pic>
        <p:nvPicPr>
          <p:cNvPr id="3075" name="Picture 3" descr="C:\Documents and Settings\АДМИН\Мои документы\Мои рисунки\i[74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4714884"/>
            <a:ext cx="1968862" cy="1367265"/>
          </a:xfrm>
          <a:prstGeom prst="rect">
            <a:avLst/>
          </a:prstGeom>
          <a:noFill/>
        </p:spPr>
      </p:pic>
      <p:pic>
        <p:nvPicPr>
          <p:cNvPr id="3079" name="Picture 7" descr="C:\Documents and Settings\АДМИН\Мои документы\Мои рисунки\i[72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3786190"/>
            <a:ext cx="1816100" cy="1371600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\Мои документы\Мои рисунки\CAVYGVF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4786322"/>
            <a:ext cx="1905000" cy="1422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1065 L 0.25086 0.13009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7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-0.26928 -0.1761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50625 -0.028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77778E-6 L -0.51181 0.02083 " pathEditMode="relative" ptsTypes="AA">
                                      <p:cBhvr>
                                        <p:cTn id="1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Кто кем питается?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1285860"/>
            <a:ext cx="4041775" cy="75088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Обведи хищников</a:t>
            </a:r>
            <a:endParaRPr lang="ru-RU" sz="4000" b="1" dirty="0">
              <a:solidFill>
                <a:srgbClr val="FFC000"/>
              </a:solidFill>
            </a:endParaRPr>
          </a:p>
        </p:txBody>
      </p:sp>
      <p:pic>
        <p:nvPicPr>
          <p:cNvPr id="7" name="Содержимое 6" descr="DSC0188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8" y="714356"/>
            <a:ext cx="1714512" cy="2286016"/>
          </a:xfrm>
        </p:spPr>
      </p:pic>
      <p:pic>
        <p:nvPicPr>
          <p:cNvPr id="8" name="Содержимое 7" descr="i[73]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786048" y="2357430"/>
            <a:ext cx="2786083" cy="1857388"/>
          </a:xfrm>
        </p:spPr>
      </p:pic>
      <p:pic>
        <p:nvPicPr>
          <p:cNvPr id="4098" name="Picture 2" descr="C:\Documents and Settings\АДМИН\Мои документы\Мои рисунки\i[86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643313"/>
            <a:ext cx="2333628" cy="1566239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\Мои документы\Мои рисунки\i[47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929066"/>
            <a:ext cx="1643074" cy="1839617"/>
          </a:xfrm>
          <a:prstGeom prst="rect">
            <a:avLst/>
          </a:prstGeom>
          <a:noFill/>
        </p:spPr>
      </p:pic>
      <p:pic>
        <p:nvPicPr>
          <p:cNvPr id="4100" name="Picture 4" descr="C:\Documents and Settings\АДМИН\Мои документы\Мои рисунки\i[94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5572140"/>
            <a:ext cx="2143140" cy="928131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142844" y="285728"/>
            <a:ext cx="2214578" cy="3000396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85720" y="3429000"/>
            <a:ext cx="2214578" cy="3000396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28860" y="2143116"/>
            <a:ext cx="3571900" cy="2357454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>
            <a:off x="2071670" y="1357298"/>
            <a:ext cx="2357454" cy="1000132"/>
          </a:xfrm>
          <a:prstGeom prst="bentConnector3">
            <a:avLst>
              <a:gd name="adj1" fmla="val 99870"/>
            </a:avLst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endCxn id="4098" idx="0"/>
          </p:cNvCxnSpPr>
          <p:nvPr/>
        </p:nvCxnSpPr>
        <p:spPr>
          <a:xfrm>
            <a:off x="5572132" y="2928934"/>
            <a:ext cx="1809756" cy="714379"/>
          </a:xfrm>
          <a:prstGeom prst="bentConnector2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4099" idx="3"/>
          </p:cNvCxnSpPr>
          <p:nvPr/>
        </p:nvCxnSpPr>
        <p:spPr>
          <a:xfrm>
            <a:off x="2214546" y="4848875"/>
            <a:ext cx="2571768" cy="723265"/>
          </a:xfrm>
          <a:prstGeom prst="bentConnector3">
            <a:avLst>
              <a:gd name="adj1" fmla="val 99777"/>
            </a:avLst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8001024" y="6000768"/>
            <a:ext cx="714380" cy="571504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FF"/>
                </a:solidFill>
              </a:rPr>
              <a:t>Памятник волку в Англии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Содержимое 3" descr="i[2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428603"/>
            <a:ext cx="3571900" cy="4741459"/>
          </a:xfr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8286776" y="6000768"/>
            <a:ext cx="714380" cy="571504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</TotalTime>
  <Words>95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Окружающий мир 1 класс </vt:lpstr>
      <vt:lpstr>Назови одним словом</vt:lpstr>
      <vt:lpstr>НАШИ РУБРИКИ</vt:lpstr>
      <vt:lpstr>Окружающий мир</vt:lpstr>
      <vt:lpstr>Назови по способу питания</vt:lpstr>
      <vt:lpstr>Убери лишний признак</vt:lpstr>
      <vt:lpstr>Раздели на две группы</vt:lpstr>
      <vt:lpstr>Кто кем питается?</vt:lpstr>
      <vt:lpstr>Памятник волку в Англии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1 класс </dc:title>
  <dc:creator>user</dc:creator>
  <cp:lastModifiedBy>пользователь</cp:lastModifiedBy>
  <cp:revision>42</cp:revision>
  <dcterms:created xsi:type="dcterms:W3CDTF">2008-10-02T13:53:52Z</dcterms:created>
  <dcterms:modified xsi:type="dcterms:W3CDTF">2014-03-27T12:41:54Z</dcterms:modified>
</cp:coreProperties>
</file>