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23"/>
  </p:notesMasterIdLst>
  <p:sldIdLst>
    <p:sldId id="273" r:id="rId2"/>
    <p:sldId id="272" r:id="rId3"/>
    <p:sldId id="270" r:id="rId4"/>
    <p:sldId id="271" r:id="rId5"/>
    <p:sldId id="269" r:id="rId6"/>
    <p:sldId id="274" r:id="rId7"/>
    <p:sldId id="275" r:id="rId8"/>
    <p:sldId id="276" r:id="rId9"/>
    <p:sldId id="267" r:id="rId10"/>
    <p:sldId id="303" r:id="rId11"/>
    <p:sldId id="304" r:id="rId12"/>
    <p:sldId id="278" r:id="rId13"/>
    <p:sldId id="277" r:id="rId14"/>
    <p:sldId id="297" r:id="rId15"/>
    <p:sldId id="298" r:id="rId16"/>
    <p:sldId id="302" r:id="rId17"/>
    <p:sldId id="282" r:id="rId18"/>
    <p:sldId id="293" r:id="rId19"/>
    <p:sldId id="300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F0991"/>
    <a:srgbClr val="FFFFCC"/>
    <a:srgbClr val="FFFF99"/>
    <a:srgbClr val="FF0066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6B6E81B-D933-43F7-9425-EF7C57DD1F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3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83371-4986-4E81-960B-D5D9A0B1799C}" type="slidenum">
              <a:rPr lang="ru-RU"/>
              <a:pPr/>
              <a:t>1</a:t>
            </a:fld>
            <a:endParaRPr 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CE4C6-A353-4AC1-A9C3-7EEE820F33A8}" type="slidenum">
              <a:rPr lang="ru-RU"/>
              <a:pPr/>
              <a:t>10</a:t>
            </a:fld>
            <a:endParaRPr lang="ru-RU"/>
          </a:p>
        </p:txBody>
      </p:sp>
      <p:sp>
        <p:nvSpPr>
          <p:cNvPr id="321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C5FFC-DBEB-4479-A8E8-19B89E57FD65}" type="slidenum">
              <a:rPr lang="ru-RU"/>
              <a:pPr/>
              <a:t>11</a:t>
            </a:fld>
            <a:endParaRPr lang="ru-RU"/>
          </a:p>
        </p:txBody>
      </p:sp>
      <p:sp>
        <p:nvSpPr>
          <p:cNvPr id="324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D3231-D241-4557-A762-84DDEA26E9F1}" type="slidenum">
              <a:rPr lang="ru-RU"/>
              <a:pPr/>
              <a:t>12</a:t>
            </a:fld>
            <a:endParaRPr lang="ru-RU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1F41F-B315-43FE-96E6-932FD8E81964}" type="slidenum">
              <a:rPr lang="ru-RU"/>
              <a:pPr/>
              <a:t>13</a:t>
            </a:fld>
            <a:endParaRPr lang="ru-RU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D9831-A65E-42B9-9F1C-45876E360FAC}" type="slidenum">
              <a:rPr lang="ru-RU"/>
              <a:pPr/>
              <a:t>14</a:t>
            </a:fld>
            <a:endParaRPr lang="ru-RU"/>
          </a:p>
        </p:txBody>
      </p:sp>
      <p:sp>
        <p:nvSpPr>
          <p:cNvPr id="309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A3175-B6BF-4EBB-95B1-7D968E798891}" type="slidenum">
              <a:rPr lang="ru-RU"/>
              <a:pPr/>
              <a:t>15</a:t>
            </a:fld>
            <a:endParaRPr lang="ru-RU"/>
          </a:p>
        </p:txBody>
      </p:sp>
      <p:sp>
        <p:nvSpPr>
          <p:cNvPr id="312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ED44D-8CA4-4E84-B014-2A7D06542BDE}" type="slidenum">
              <a:rPr lang="ru-RU"/>
              <a:pPr/>
              <a:t>16</a:t>
            </a:fld>
            <a:endParaRPr lang="ru-RU"/>
          </a:p>
        </p:txBody>
      </p:sp>
      <p:sp>
        <p:nvSpPr>
          <p:cNvPr id="319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F1C76-95AF-4F1E-929A-BE87529F3563}" type="slidenum">
              <a:rPr lang="ru-RU"/>
              <a:pPr/>
              <a:t>17</a:t>
            </a:fld>
            <a:endParaRPr lang="ru-RU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8193E-D74B-4933-B51A-83FE5D59C0A1}" type="slidenum">
              <a:rPr lang="ru-RU"/>
              <a:pPr/>
              <a:t>18</a:t>
            </a:fld>
            <a:endParaRPr lang="ru-RU"/>
          </a:p>
        </p:txBody>
      </p:sp>
      <p:sp>
        <p:nvSpPr>
          <p:cNvPr id="177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8D75-A1AA-4684-A056-C9D8E4FF73E4}" type="slidenum">
              <a:rPr lang="ru-RU"/>
              <a:pPr/>
              <a:t>19</a:t>
            </a:fld>
            <a:endParaRPr lang="ru-RU"/>
          </a:p>
        </p:txBody>
      </p:sp>
      <p:sp>
        <p:nvSpPr>
          <p:cNvPr id="315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EB91C-E1CC-4C4B-88D0-6D34A2E5B52A}" type="slidenum">
              <a:rPr lang="ru-RU"/>
              <a:pPr/>
              <a:t>2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74164-9E38-4290-8A5D-3B38B557C276}" type="slidenum">
              <a:rPr lang="ru-RU"/>
              <a:pPr/>
              <a:t>20</a:t>
            </a:fld>
            <a:endParaRPr lang="ru-RU"/>
          </a:p>
        </p:txBody>
      </p:sp>
      <p:sp>
        <p:nvSpPr>
          <p:cNvPr id="335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DCFE0-F1A2-48E7-87E0-CACE8F67CBBE}" type="slidenum">
              <a:rPr lang="ru-RU"/>
              <a:pPr/>
              <a:t>21</a:t>
            </a:fld>
            <a:endParaRPr lang="ru-RU"/>
          </a:p>
        </p:txBody>
      </p:sp>
      <p:sp>
        <p:nvSpPr>
          <p:cNvPr id="339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4CB2E-E2FE-4095-AB8A-C77BF63681DB}" type="slidenum">
              <a:rPr lang="ru-RU"/>
              <a:pPr/>
              <a:t>3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8DE0F-C588-4405-B867-A3711B9D4B43}" type="slidenum">
              <a:rPr lang="ru-RU"/>
              <a:pPr/>
              <a:t>4</a:t>
            </a:fld>
            <a:endParaRPr lang="ru-RU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653F7-4058-4176-BF6F-BB71FF04CB4B}" type="slidenum">
              <a:rPr lang="ru-RU"/>
              <a:pPr/>
              <a:t>5</a:t>
            </a:fld>
            <a:endParaRPr lang="ru-RU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C7ED2-C843-4A7A-90D9-E88F704D7182}" type="slidenum">
              <a:rPr lang="ru-RU"/>
              <a:pPr/>
              <a:t>6</a:t>
            </a:fld>
            <a:endParaRPr lang="ru-RU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CA48A-ECE8-4DC9-9779-89D0470E546A}" type="slidenum">
              <a:rPr lang="ru-RU"/>
              <a:pPr/>
              <a:t>7</a:t>
            </a:fld>
            <a:endParaRPr lang="ru-RU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CD187-7700-4EBE-85D8-22390AE70515}" type="slidenum">
              <a:rPr lang="ru-RU"/>
              <a:pPr/>
              <a:t>8</a:t>
            </a:fld>
            <a:endParaRPr lang="ru-RU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2238D-FC0A-498B-9AE6-5D2F95E25CBE}" type="slidenum">
              <a:rPr lang="ru-RU"/>
              <a:pPr/>
              <a:t>9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20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20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20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8C5DE9-FD9B-42D7-9FE1-FC647104DD5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0208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0208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208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209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490E6-DC69-4E4E-A8FE-56442695D6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9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DC33-CB61-47D9-9AD5-D8D04036AC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86AFB-835F-412E-8912-F145117F99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6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44726-6A12-4E7E-9E47-CF07B4D37C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7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FEED1-B79E-4DF6-87B6-D7B6053C08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8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3F62-D5D1-45E1-947B-84E889E1FF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FEF19-748E-4A5B-9FAB-BFA6FD6549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6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92F68-D9EC-4758-9623-93B9C9950A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8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20C0-D7F7-4A4D-A3FC-3468435D32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65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137A-4CF8-405E-9708-A28088D043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9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shade val="7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301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01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2C16BF3-3DDE-4618-8064-6812E8BA3B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1476375" y="188913"/>
            <a:ext cx="6769100" cy="100806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0000"/>
                </a:solidFill>
                <a:latin typeface="Times New Roman" pitchFamily="18" charset="0"/>
              </a:rPr>
              <a:t>Природа 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7127875" y="4581525"/>
            <a:ext cx="20161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Человек 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651500" y="5805488"/>
            <a:ext cx="11525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Птицы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268538" y="4508500"/>
            <a:ext cx="20161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Животные 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643438" y="4581525"/>
            <a:ext cx="20161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Растения 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79388" y="5805488"/>
            <a:ext cx="18716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Млекопитающие 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555875" y="5805488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Насекомые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995738" y="5805488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Рыбы 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716463" y="1052513"/>
            <a:ext cx="18716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>
            <a:off x="2195513" y="1052513"/>
            <a:ext cx="230505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971550" y="1844675"/>
            <a:ext cx="20161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Неживая 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5292725" y="1844675"/>
            <a:ext cx="20161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Живая 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3276600" y="3644900"/>
            <a:ext cx="280828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6084888" y="36449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156325" y="3644900"/>
            <a:ext cx="25193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1476375" y="4941888"/>
            <a:ext cx="15128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132138" y="4941888"/>
            <a:ext cx="1428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3348038" y="4941888"/>
            <a:ext cx="15113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3492500" y="4941888"/>
            <a:ext cx="288131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5321" name="Picture 25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2447925" cy="1336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55322" name="Picture 26" descr="picture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276475"/>
            <a:ext cx="2719387" cy="1481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  <p:bldP spid="55302" grpId="0" animBg="1"/>
      <p:bldP spid="55303" grpId="1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10" grpId="0" animBg="1"/>
      <p:bldP spid="55311" grpId="0" animBg="1"/>
      <p:bldP spid="55314" grpId="0" animBg="1"/>
      <p:bldP spid="55315" grpId="0" animBg="1"/>
      <p:bldP spid="55316" grpId="0" animBg="1"/>
      <p:bldP spid="55317" grpId="0" animBg="1"/>
      <p:bldP spid="55318" grpId="0" animBg="1"/>
      <p:bldP spid="55319" grpId="0" animBg="1"/>
      <p:bldP spid="553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shade val="7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2032000" y="423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611188" y="0"/>
            <a:ext cx="64817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ru-RU" sz="4400">
              <a:latin typeface="Monotype Corsiva" pitchFamily="66" charset="0"/>
            </a:endParaRPr>
          </a:p>
        </p:txBody>
      </p:sp>
      <p:pic>
        <p:nvPicPr>
          <p:cNvPr id="320516" name="Picture 4" descr="Девочка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060575"/>
            <a:ext cx="3673475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-541338" y="0"/>
            <a:ext cx="10442576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 i="1">
                <a:latin typeface="Times New Roman" pitchFamily="18" charset="0"/>
              </a:rPr>
              <a:t>При сидении у человека</a:t>
            </a:r>
          </a:p>
          <a:p>
            <a:pPr algn="ctr"/>
            <a:r>
              <a:rPr lang="ru-RU" sz="4000" b="1" i="1">
                <a:latin typeface="Times New Roman" pitchFamily="18" charset="0"/>
              </a:rPr>
              <a:t> напряжены </a:t>
            </a:r>
            <a:r>
              <a:rPr lang="ru-RU" sz="4000" b="1" i="1">
                <a:solidFill>
                  <a:srgbClr val="FF0066"/>
                </a:solidFill>
                <a:latin typeface="Times New Roman" pitchFamily="18" charset="0"/>
              </a:rPr>
              <a:t>250</a:t>
            </a:r>
            <a:r>
              <a:rPr lang="ru-RU" sz="4000" b="1" i="1">
                <a:latin typeface="Times New Roman" pitchFamily="18" charset="0"/>
              </a:rPr>
              <a:t> из 600мышц!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b="1" i="1">
                <a:solidFill>
                  <a:srgbClr val="0F0991"/>
                </a:solidFill>
                <a:latin typeface="Monotype Corsiva" pitchFamily="66" charset="0"/>
              </a:rPr>
              <a:t>Танец утят.</a:t>
            </a:r>
          </a:p>
        </p:txBody>
      </p:sp>
      <p:pic>
        <p:nvPicPr>
          <p:cNvPr id="322564" name="Picture 4" descr="11m1[1]"/>
          <p:cNvPicPr>
            <a:picLocks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511425"/>
            <a:ext cx="3311525" cy="280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 descr="j02320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205038"/>
            <a:ext cx="3960812" cy="33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971550" y="333375"/>
            <a:ext cx="7632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i="1">
                <a:latin typeface="Arial" charset="0"/>
              </a:rPr>
              <a:t>Назовите органы чувств, с помощью которых человек исследует мир.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i="1">
                <a:latin typeface="Arial" charset="0"/>
              </a:rPr>
              <a:t>Как животные исследуют мир?</a:t>
            </a:r>
          </a:p>
        </p:txBody>
      </p:sp>
      <p:pic>
        <p:nvPicPr>
          <p:cNvPr id="90117" name="Picture 5" descr="6mousew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36838"/>
            <a:ext cx="1925638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9" name="Picture 7" descr="alligato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420938"/>
            <a:ext cx="3275013" cy="28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20" name="Picture 8" descr="9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4287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8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05038"/>
            <a:ext cx="4895850" cy="2519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76" name="Picture 4" descr="ljagusk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5327650" cy="317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6.58017E-7 L 0.47257 -0.239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-119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68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5256212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 descr="1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2" name="Picture 4" descr="ptiz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3708400" cy="18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339975" y="188913"/>
            <a:ext cx="484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 i="1">
                <a:solidFill>
                  <a:schemeClr val="bg1"/>
                </a:solidFill>
              </a:rPr>
              <a:t>Где ловушка?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0.06511 C 0.02327 -0.07646 0.13524 -0.16543 0.25955 -0.16543 C 0.38403 -0.16543 0.49601 -0.07646 0.57101 0.06511 C 0.49601 0.20714 0.38403 0.29681 0.25955 0.29681 C 0.13524 0.29681 0.02327 0.20714 -0.05121 0.06511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1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33375"/>
            <a:ext cx="4354512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372" name="Picture 4" descr="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4465638" cy="35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488238" cy="3817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95288" y="476250"/>
            <a:ext cx="849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i="1">
                <a:latin typeface="Arial" charset="0"/>
              </a:rPr>
              <a:t>Как можно назвать этих животных одним словом?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484438" y="5589588"/>
            <a:ext cx="424973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66"/>
                </a:solidFill>
                <a:latin typeface="Arial" charset="0"/>
              </a:rPr>
              <a:t>Звери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>
                <a:solidFill>
                  <a:schemeClr val="tx1"/>
                </a:solidFill>
                <a:latin typeface="Times New Roman" pitchFamily="18" charset="0"/>
              </a:rPr>
              <a:t>Как мухе спрятаться от лягушки?</a:t>
            </a:r>
          </a:p>
        </p:txBody>
      </p:sp>
      <p:pic>
        <p:nvPicPr>
          <p:cNvPr id="325636" name="Picture 4" descr="ljaguska"/>
          <p:cNvPicPr>
            <a:picLocks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022475"/>
            <a:ext cx="6121400" cy="3652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2" name="Picture 12" descr="picture"/>
          <p:cNvPicPr preferRelativeResize="0">
            <a:picLocks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24975" cy="6858000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557338"/>
            <a:ext cx="5840412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95288" y="404813"/>
            <a:ext cx="827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i="1">
                <a:latin typeface="Arial" charset="0"/>
              </a:rPr>
              <a:t>Как можно назвать этих животных одним словом?</a:t>
            </a: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843213" y="5300663"/>
            <a:ext cx="424973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FF0066"/>
                </a:solidFill>
                <a:latin typeface="Arial" charset="0"/>
              </a:rPr>
              <a:t>Рыбы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6913563" cy="3741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39750" y="476250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i="1">
                <a:latin typeface="Arial" charset="0"/>
              </a:rPr>
              <a:t>Как можно назвать этих животных одним словом?</a:t>
            </a: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484438" y="5516563"/>
            <a:ext cx="424973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FF0066"/>
                </a:solidFill>
                <a:latin typeface="Arial" charset="0"/>
              </a:rPr>
              <a:t>Птицы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7345362" cy="3673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57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Как можно назвать этих животных одним словом?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2700338" y="5661025"/>
            <a:ext cx="4249737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FF0066"/>
                </a:solidFill>
                <a:latin typeface="Arial" charset="0"/>
              </a:rPr>
              <a:t>Насекомые</a:t>
            </a:r>
            <a:r>
              <a:rPr lang="ru-RU" sz="2400" b="1" i="1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7993062" cy="4643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916238" y="333375"/>
            <a:ext cx="3119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i="1">
                <a:latin typeface="Arial" charset="0"/>
              </a:rPr>
              <a:t>Кто лишний?</a:t>
            </a: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H="1">
            <a:off x="6732588" y="4005263"/>
            <a:ext cx="1871662" cy="18002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2160588" cy="173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981075"/>
            <a:ext cx="193992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149725"/>
            <a:ext cx="177006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0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573463"/>
            <a:ext cx="26797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02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44900"/>
            <a:ext cx="2419350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3348038" y="231775"/>
            <a:ext cx="295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i="1">
                <a:latin typeface="Arial" charset="0"/>
              </a:rPr>
              <a:t>Кто лишний?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2224088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700213"/>
            <a:ext cx="2289175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73" name="Picture 9" descr="Cow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36838"/>
            <a:ext cx="3097212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74" name="Picture 10" descr="fo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581525"/>
            <a:ext cx="1731963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75" name="Picture 11" descr="picture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08500"/>
            <a:ext cx="1655763" cy="188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1258888" y="404813"/>
            <a:ext cx="6140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i="1">
                <a:latin typeface="Arial" charset="0"/>
              </a:rPr>
              <a:t>На какие группы можно разделить  этих животных?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8064500" cy="4895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032000" y="254000"/>
            <a:ext cx="5492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i="1">
                <a:latin typeface="Times New Roman" pitchFamily="18" charset="0"/>
              </a:rPr>
              <a:t>Почему рыбке захотелось в аквариум?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344</TotalTime>
  <Words>125</Words>
  <Application>Microsoft Office PowerPoint</Application>
  <PresentationFormat>Экран (4:3)</PresentationFormat>
  <Paragraphs>50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Times New Roman</vt:lpstr>
      <vt:lpstr>Garamond</vt:lpstr>
      <vt:lpstr>Verdana</vt:lpstr>
      <vt:lpstr>Wingdings</vt:lpstr>
      <vt:lpstr>Arial</vt:lpstr>
      <vt:lpstr>Monotype Corsiva</vt:lpstr>
      <vt:lpstr>Уровень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Танец утят.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мухе спрятаться от лягушки?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Кашарская СОШ</dc:creator>
  <cp:lastModifiedBy>Кашарская СОШ</cp:lastModifiedBy>
  <cp:revision>41</cp:revision>
  <dcterms:created xsi:type="dcterms:W3CDTF">1601-01-01T00:00:00Z</dcterms:created>
  <dcterms:modified xsi:type="dcterms:W3CDTF">2012-06-04T06:20:33Z</dcterms:modified>
</cp:coreProperties>
</file>