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lofmp3.ru/index.php/Details/Nikolai-Andreevich-Rimskii-Korsako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Знакомство с произведениями русских композиторов-  классиков.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581128"/>
            <a:ext cx="3888432" cy="2276872"/>
          </a:xfrm>
        </p:spPr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Наталья Владимировна Акопян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МАОУ СОШ №111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Туапсе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2012г.</a:t>
            </a:r>
          </a:p>
          <a:p>
            <a:endParaRPr lang="ru-RU" dirty="0"/>
          </a:p>
        </p:txBody>
      </p:sp>
      <p:sp>
        <p:nvSpPr>
          <p:cNvPr id="9220" name="AutoShape 4" descr="data:image/jpeg;base64,/9j/4AAQSkZJRgABAQAAAQABAAD/2wCEAAkGBhQSERUUExQVFBQWFxoYGBgYGBgbHRoaGhgYGBoaHBoXGyYgFxsjGhgaHy8gIycpLCwsGh4xNTAqNSYrLCkBCQoKDQwNFA8PFCkYFBgpKSkpKSkpNSkpKSkpKSkpKSkpKSkpKSkpKSkpKSkpKSkpKSkpKSkpKSkpKSkpKSkpKf/AABEIALoBEAMBIgACEQEDEQH/xAAcAAABBQEBAQAAAAAAAAAAAAAEAgMFBgcBAAj/xABBEAABAgQEAgcHAwIEBgMBAAABAhEAAyExBBJBUQVhBhMicYGR8AcyobHB0eEUQvFSYiMzcpIkNEOCotIlNbIV/8QAFgEBAQEAAAAAAAAAAAAAAAAAAAEC/8QAFxEBAQEBAAAAAAAAAAAAAAAAAAERIf/aAAwDAQACEQMRAD8A0XiGJZIIYjUu7HwiAxutrRIYnG9qthvvvE5wGZLmoKVIQSn+0FweZvFFCMw1eOqmEkMY0CbwnDuQZUt7kZQKbwMvgGFIbqkB9n+hhooi5xrXX48ob/WGot4+qxcJvR3C/wBH/kr/ANoAxPRjD1KQsG/vm/1hogROO3d61hE2dW+jbQPMmFKil7QnrHG8VBXWkmJiXmpRwwtECmfzavfE6mbQVq32EAUmZmZmdrF/T6w8okA9x+vp4DEwDvheIxishZqg2iKqxmNTxhmZiVM2h1/i8JMzXlaGVzdGprFQlb3vT6w/iVEYPEMaMIFDOdBtBON/+vxB2KRAZwtyWe0JWCKR4KqdPKOz1XryO/5igaau784Hat31h9aCb+njwSH/AB3wDhVTyvpAk0Ob/KHpsyo+8JlYUqO3Pw03iKImYcJQUls1+/W8MpxqwAUKZgXFHfet4emzAoBKveSwpqLV5gawJMw1lJqPj5aQCJbqLrKjfcwVQC5qHDN8u6GUKU9BQXYM3eYaWqrQBQnJDU0h2SagMQDVj+YCkzTTfnb4wlOZ3JJf18ICaGOMrspWoU3NPCJHh/SWahgJi1B6pUXDXubG8QUtRmOHctq2nMwRKlFIYm9ufr6wGmYXHhctKg4zBw9fPnAGIlkmhIra1X3e0M9EZ6ZslUsDtIJfuNjErMwZAahDmlPMvdogp3SJwqWCaOos7h9/jEZgZnaRqMw+KhpE7xiUP1EtNP3Gn2gLDYSqCzClgbu8UarMm7mF8L4uZU1K/wBoormDQ/CI6dO2gX9RWA1DGKLBaFJZnch3QawFNnqZxlIuDZ4E6K8Q62QZary7c0H7Fx4wpYLFJy9k007OkZA2JUoFwmWXBdj8axG4lZNTLNNlQ/NmVYywTcVan1iMxRc0S3IE384oheLFQVmCSl9yDbxgSXNrcbwdxSSOrUShQIrd7VPwiGwHEJc0kS1Zm0av5EVEkk12rE+JlB8/pFcQirmJ0Gg8IA+Qtw24juLSyFM9AdoFQlmO8OYlxLVzB+URVTcv4XeOKURzPc+kJ67k/haGZkxiQDe940HjNOt6eTQ/xKb/APHThuR9IjHqPW8d41MP6KYHpmHziClJQ52rS0InoY9538I8hT+Hyhmet7RUKEwa8vht4Qy92McnIKSQoEEaGjeccAc7iAcQMxAoN4MxE5SymVKQlOY5RYlT0BJ0flAoWyvGpbfbeJjonhVKx0oMFZSVUqGCTX5RFWPg3slS2aZMKl7Jt4amD1ezGUCG31+UXiRhFJAUxcj+PjHlIKe0a6tf+PxEFE6S9G0YbDhISxL0HLnvGc4jBhyS38xpfTHjRmZkgMLVBZjz0MZ1iMO6qlmekUDpwGrj7+hDsrD6APaG+qIoXF6wrtGzMGtq8BIpQkBjt5fxCJsohIrc0P0gBK1au8PKnNR7WEBZugElfXrIYAJrS1afWLdixS9eRqAPzFe9nqCROWXYlKQ3mfmIsPEZZHwLtEFU4iCZ2YmolluTvXkYGCSlQ7WZNNht5GCsasqnLD9oICf5Ot4aKSksWtVixoad9BFF2xK3oB4QxLIemhb1tHiok+HnCF0NNYCZ6McR6qelf7Scqr2ND9D4RaeNyAiYFZCr9ru16g38PGMi6R8cMkCWh0lVVNtZhtaNU4BxCTjMBKMpcxQSkS15yM6VAWUQAH2IFREoiBjAo0QoM73en0iNxOOYk5Fc2iwY3AoscyiN1W8QIjMTJb+oMN4qIXE8QRlIHWV0qxOtHjNsSFYfFKFgDS47KxSxoWN+UatipCX1Ol2q3KKF7QuGpSZc4CjZFV5un4OIKJ4N0hJ/wpxcUCVO7GzE/WLtLlnalySwA3P1jG/1qg6mDKBSH5MD3kUh9fSvEGSZKpilIYUIDsNM125RUajL6a4BKihU0k2zJQSkc327omOJf5TpUFJKSQoGhB2jCZKnenMeF7V2+MWvo70vVh5apE0Z5S7by1HUbpOoG0RUwpZ7vGBllr+cKWuu4OukMTFkXA+MVHs1aX3h3jYIwCqGq0/N4ZM/w84Xx0n9A7/9QXfn5RBSAa2GkcnKHltCFA8uUNkWiqUqUSCrR7k/Lcx2Wa6Vr6ajw2U8rR1Cq7CkEEAqCqX3iwdCuKJkYtKppAQUqQ7MK1FTzF4riU3i49AOjZx5my3YSgVEs9VA5QHBAL35CIrROGe0aRPISmWtgWJu1LjxpE9KnS5gdLka5kqHzEZjw/h0zBz1JScpUErQQlAJZQExOYjMHo7G0W7hfCZ005lzFKSa5VrUoA8sxJb4RMEjjuDYeYkghJPLtF/B698ZtxToulClKBUqgYBIFjZ1KG+gjXsLJCBlFAPCITi3DZSsxN9WMSDJj0VmzVASql2CWfuc0oxvBk/2aLEsqkYqRPmpfPLQS9KqCVP2iBpGmYPgiUyv8NkJy9pTXGvi0E8EQ0jq2QCWKTlynMFAHMkBgWIqL1i6MEXJUHBDU/m+sCrWQC9u/WLh0nw6cyygJAK1s1h2i3wiD4XgkTsRLlq7TqDhtB2j32ii99EsAZeEliylDOeRVuO5okJyybh789/KHRlarbDSGJ0xsrblvzSoiCkY5RE2dWoItdqR6XiTQKBuK0O7a2eOzz2phe8wAuNA7x6WgZgzVUafJxahD+MUXPrKlvDujy5mpoLvtCJ0+WggLLZiwd/tHsYtCpSwlaXKFC42MVFD41xXr5hWOyAwH9RA1ix+y/jS5WKVJzdiek+Kk9pJHO48YqXE+FLwywmYygUhYKFOCFAEVahrUGrwR0fn9XNTNzMJcxCiBdsweugaA13EjKrL1iiLvWti1nLW8ICmIUbKUoC/3iY4tIyqDLYKqFEO48eTQDmArmOxDO+1Rf8AEBGzpTkDtb9w8bxF8WwAnS+rJICmZTOytDW5dqd8HzuLSlXmkOcqQXHgHbWG8VPlyO3MmhIelXpqx1PdbeAy3/8AlYhIWkyZhSgnN2SwO48NtIj1GsaqenEmaerkpZ7qJb46kxXeP9EETP8AEkEIUzqFgfsYCqySbf082ttCFzTQvrCxhyhZSsHsliH0F45MUHLJDO+rttdoCz8Ax2aUUk9pG72NvKDa7hu80iv8AmgTmFEqdLfEfKJ9dRalawCCTfSFceDYEVusfI/SG0KBNK8vrzhfSZX/AASLOVvXZjAU1Kndy2w3qzUtDSQNo8GJjwgOiugGsezfCPebR5BBOsB0TNj4R9B+y3hmHwnC5c5U2WkzznUpSgkOaBDk3SkW3ePnoAk28vtB+D4pMlgCXMWgO9FG+8RW8ce4fLmYqWtC0KT2iMpSoBS2SSSHoWHjEnw2X1YyfLaI3hnSLArwqT1sjOUJ6xmSczB3oKvEzhkhSQpBBBDuCGteIOYkGyRX7vENi5FszViwTiw0tFe4viq5WpvCDuGJmAocgHYCoexfTSI7pP0ilyyZUhYXPUCCE2lDVSiLKaw+0BKndZmRmKQQxKSxAewIh0cHlSJbISHO4Ho+MVGfcaw6jlABYJax84f6HcPAWqcp+z2E01NVENyYRasbIBSzBxo3K5iG4TjEyiuTOKZZcLQ5AzJUHrsdWMFTYWDUmgt+Yaxi3DO5Af1v+IdCWDgU8/5gTFLu47x4H4QRUMUsuQbGYSTVnr+IIwanXT3WNeVrDv1+sCTZpDeLd8P4Qg1BsDrbSCtO4r7M503/AKssADZV+8aRFT/ZDiS56+VyGVXxO0WjFe2DBpNET1NplSn5qiOxPtvkhijDk/6pgH/5QYdRQ+lGGWmRNw04JE3DdXMBGqFDq1sdQR1SmP8ASYpiFl2BvSLT096WjHTEThLRKWkGWcqlqK03DukCjnziprSHYHNY2arPvYHV+cUbf0cxJm8OkrWO3LHUzArRSCwd7UaG1rJDApEVz2U8dK0zcJMU4UnNKt7yalL3Lh/9sWSZhik0R4kwFa41wcKBmHKoipCgGIG2x5jaIg8AwqJ6ZSv8VSpeZnokljQDVu+LhjprA9pI5M/fEFi+EoThp2UpEx86S4BzE0y60U4gIHjnRVeGSJsl2d1JYEhrEbjlFs6OyJsyRnnIUj+0py0A22MN8D4hMnZpc7/OlHKqzEM4UAImZeKSh0FQBZ7wGYdLsME4tRA94BXj6AiFn3qL15beEWDpRKK55WLf+tfq0VmbMqRf1WAMws4oUlTWIPxi2JnBQDVGhHLvimzJwUlIDsHFdiXiZ4ViwiWZZzKqD2Uku4FgK3gJFUxqt6eO9Kz/AMJK0BWYG60uOzMSB/UhQ8yRB/Szh80YKRMUlYQVFlEM9KM96a2gKUVNSOnxjqjSwH1jx9bQDa0kX9ax5J7WvfCgtvVo7ImVO8ApOr6awhbs8OJDuw76211hxWEoCS/d+YKv/sZ4hOVMmyUgGUEiYoEOAQQkNsT9I16TLYlqJNSAKPuNnjAOi/SZXDp/WIGZJTlWk6pd6HcHWLvi/bMhQATKUkve8ZsGicTxCUIJJApFGxePUtRy1G8QCOl6cVNCVKUVGwU4HhFhwuDNKgC8EPYHBtapg/F1T2qMHHOvzhmWhiw7ROgr/AeJbCcDK+1NcJvlencSPlAQfDuGhSStfZQHK1EjvaurX2jJ+kPFP1OJmzaBKldkf2iiQB3ARp3tP4sJWGEpJCTN7KUihEoVWWH9RYeJjIESu7+IqpLgvSGbh/dOZGqFPl8P6TzEWTE8Q62T1iWykGlHB1HOKKpHaP3gjCcQUhKkOcqrjvFxsYIMNw/9MPcOnMpWYEgAggDx5OHgeUsN2XokBz8odwMlKllRKmDOwNIC19JuI4yakpnr7N8pXKSBr7qQIq8uUDMEtICl6CzlnyjMQ6jYDUkNAM9AzEkeZ9PCJijofKND2IxlWEoJ07W9qu3oQBNVblD6kH+awfwrhJmrzlKzKRVSk5SRlGY9lRGYMC4GkQd6NYwyp6JyVMqUQsJ/qY1G1qeMbVxMIWEzEgqTNSFJbUKDj4H4RhWJUnrFqlJMtOYlKXfKC7B9Y1n2acU/U4IyVF14dVN+rVUeAU48QIAtUsPRAp/VpETxjh0uYO1lcF0tcdxFtIsmIwSeam9VgRckaAJ0gKbh8GcJNUt1rlr95RqqtQp+RcQUibLd0qzZj3v4jnFh/Qg0NWB+8V/jPRWZKedh0pULmWbKG3I8xABJwv6jEBJQFS00POkEYjoFhpxKAkyll8qkksCLOkliPTwrgnGEzUjqf8NX7ksAQbG9w8Wro9wpWYKNg9WuSPoK+UQYniuGmUtUtYIWhRBA3FPKjxYugXSGXgcSicuWpaQFpWAQ5ChShpQ6wR7RcEE8QnADVBI/1IBisoUA7gHw+0Ub9K9rHD5qQnNMlFVP8SX2R3kEhoxfpXxdU+cpSpsyanOpiSSAHowLsGiLAIZhrCsodtFC/rnDAyvCquEHXUQ2MGov2W74kJJGQCx8fX8wRJlBY5j47s+sBHyuFPc/7fm8OowQAOUWu9/OHloIOl/XjSFS8R2tPVYAVaGDClDzcvX4RxKWQaWY/mHl0Ola+MIBLGlfTQDeKUCXAHr5wySdgH+14dmjs6v+PxHZSRShgLD0D6OInzV4jEzEyMJh0nNMUpnWoHIlO51Yct40LgXCZs1OYTEmQqstbFK1oZwShQ7FO/lGdcNy4hOGwaQA855ho5zqCacgkAHWPoJSEpAy9w7h/EZUDhuGy5SDZtSfOup8YQvEdZ7xCJSbvR29WhriOJyqS4KpivclJuQNTolINMxis9OuIKw2DKpigZ850IQB2Zaf3FI3CSBmNXMBnvTbjn6vGLmJ/wAsdiXX9iaP4l1eMVyYlgSWoO+HpgJs3kYTMk+6DqXPNvlFQ31bAOT4j4whauTw7NSecNmX3dw1gO9cQzN378rc4lOCYx1FmBtQnlU70tEYqW9Ann3+mhzDyilRVUAXYHZ6i7QCMQpzS/4rDYTaFTlgqvX8NpHpUxmf71/mKEHCqNXbaOjCzEnskeB8Gg7DcVSAxD79l70+EFy80wKyyzUMD7twfOAgpZU4ILEVd9R8osPQvjZwWMlzDWWrszBuhVFDm1/CGuP8Kw6JUmfhycszOhSCfdUgJrWozBTtuKQjGykiVLKSFEv3gUpvAbtxHCipBoWKWN6fJoihK1A3v84J6J4rruHSFq94IyKF/dLA+KWMIns9S/hEAyU1qQWLUa34iSwmEzA8/XhA5lCgoA920faJnhknshRFqeVIDK+mPRyVhMQnEKE3qpi69WQAFm4U9UhW41eLTw7prhxKzkgJSKAXoKJ7zzq5ia6VYWXMw09ExilSFUJNCA6SNiFAGPnpU4CwGm8AfxziC8RiJk5VFTFFbbVoKbCAJSSXHPQwj9aXq5D1/mHBOOmo9HlFDrjuNPzHZlAHoQx7vCGUHsl/OOqmOSf7d9oAubLZVmcFo7LJBv3tygQT+0xJY/B4dJ2N2fnAGTkuAaF97H82gKYhxsrb7bx4TFCG5uKcdoAtz9fCA4J5FCCH5V8YdlqIDksoah/n4QP+qDNcbKr3MYQuYGLQByZXYBNTDMydz7ucEJWChPcPlDKpZWtKU9pRIAG5NAICW6DD/wCUwgs81OnJ43fpDxcYYJAAVPmgiUg7i6lbJD38IybhnEMNw3ESEqGaZLmBWJnABRGWvVSw9gWBV9ot/R6evFrmY6elpkxWVCG/y5aScqRzAqdySYyLBwPAZFKUtRmz5jGYsi52GwAoAIy72occGIxqkgvLkjq0tZxVZ/3P4CNW43xcYbCzZ1Owh0/6jRP/AJER89GaSok3d6m5NT8TFV1Ms+vV48JhCwP7S+t9Kw7h0VqYFnFlub5fqYIfylqtyjxAF23f1aFSFmqnH4htayaBy++loKSF2Z/n8YMwuGWok5hmIoliMxNGFG/ENBQSGeup+EPSJ5ABcBi4BBOoYnLZ7QQNL4etRZCX38ecSeD6LEsV5hySK/xpD83isuUSEds6NbzgfrsVPUzmWg1pQNzq7U1Iig6ZIwuHdykKa3vKpy0MR83pAtZbDy2F86gD+E/GB5nD5csVUlav7iwF7aq8AXgYjNbOsaiWGHmXPwEAHiVKBIUUqJOYtoS7wmWfTxYJOBIQWkSZSVDLnmErVXmXy/8AaHiI4vw1WHmdWvLQJUMj5SlSQsEEh6gi8BoPsm4+iXOXhiVk4gOB+0LQl/ilx5Rok6SHJoB3VaMH6KccThMbJxCklSUKzFIIchiKaaxv8/jGG6hOKWvq5SkpWM12UHDAPmJswesShOCw4UqiSWDufk0PcX4zLwsrMss7hI1J5AVPhFJ4t7VEoSeoR1aS5C5lVq2yyxYc1HyjO+OdNJ2JUolSg/7jVRHf+0cktDBMdNemCpxKCopSq6R7x76sjuqYomIEOTJZ8H+MNrIDEAxR2RKs9B62ha0AGhfWnnaB1K1f08LlSyolm7KSouQKBn1rewrAcKibmm0OyCX76etPCES3Dv3s4h6XND3+EAnEKJPum2gNoWZhSBcUh9XEUiwIpZvWsATJxUSSxcaiAJKiosGB50eBl3KbnYbvvCUmmjtC1kzLNmatgW++kAOFFo6TypDbaGh/MeU505eUBL4WY6BdockzsigpJynTkdw+sCcPX2GfXyeHFFIIzVGw1/mICJ03qiJhqf2J3P8AUf7QdNTGs+z9efh8lzmUZhzEu9VGprUxis0LnTQlIzKUWAA8m2DeQjb/AGao/wCBlJ7JyKKHDFyFF/ibwUB7W+I5ZUjDg++StXcjspeu5J8IyuY45/SLJ7SOJ9bxCayuzLIlio/Z7zf9xMVUKd+WpIFy1AbwQQucEpdq2HfA6EVN9btrrHCHQ7uxfwsYTMmtZ/WsFLGIKqA2vHVEkMDQ8oDw9Kk+v4hUyeTYluX308IIKE8ItVX2hKJiiXfTRxybmIHlgA7nz8IXMOhoPHvgLbP4VKUpWmoAf00A4vDkAjOpn90MPlEr19apOuvlAU+YDUlm1fXyigfDrkAELw3Wf3KmLCufulttIKGNkJBHV4iXXs5ZoIbZlpr3vAy8KUjMUqAO5/FIdToDU3N/pygG52LkLDKmTwnXMhCvGhrA3ERnlSFF3yqlhRI91CuyWBJoC3hyhWKwQYkaaaEvaGeJYrNkcZAhASlNSdyWNnJJgBsPgXVVYYVJ0besSGK48QhCEkzMgyJWtzlDksgGwv8AaIifi3SE0ABolql9SRfaOJlvYQHZi1TFOokqO59UhS5QSSFXGxcebw9+nNAkFzteHF4RMoOvtK0SLD/UdTygGSSoPQJGpoNYGmrGlTBCZa5xoAE8hQfnuheJwiUBgMytVaCtGgADK0f66QtKQDo/wheTb1yheG4eo1Y5buIAbKdY8sAWc25fCD5mDSlLnX15wC3dAJUT3COPQC/KOFcdBNxAdIjrAVq/KGzHFJ0AJ27yad8ArrBv5wTJnjKRcO9N4ksF0InTEJUVBBNMqgXEM8e6MqwoRnmJUVOwS9hqXgBsMA+wI86x7HAAPtA0mYQUkbwauYAyikKAIJGlKtAHTZZwWFzmmJxKexb/AA5BurcKXYcnjRfZfxEyeFGYWyyuvUD3AKA8SYyjGYo4maZk081EftQKMBysBFw4fxoDgmIHulc4S0jkrIWH/amIKnOxGckliScxfclz8TEgvo0pMtC5hSmmYVKisKbKAA+4fXtREy1CJvDdIpkkAAJWpJ7CVgqSBT+6hDAfxAM9IpEqVMUmUhctIACkKd0rYghlBzWvJztEAtXZrdoJxWMMxaiouSXJ3JufpA6/k9OTQDUiWT+a/CCkkcz8n7hDOGmkbeMFifTTw+cA4Zj/ALW7z6rApUxr3M+4Z4ImKf5uYaUoH67fmAuJlgUDuXq9POkCkppmTmDVUCS760h6fMrRvL4c4Axc4gOxA5DTkBGg7PCU/wCW+UiuZj5BnF44uciWMylNsNxyAiPTiuxMWykqS2UKar3LEV0iHnzlKJJcklyTEEli+N5qIGUbm8RxmnvP513j0qW7AlvKCpctKfXp4BmVhxrr3wdIwKlPlokXUbDxh6RLSAFTCAi/M8hyhGN4iZpCJQZFGA18N4BMzFiW6ZZJNiq38CFYXAOM80kJvzVXTlzh5PDUSv8AMIK75bgH+46nlaBcZjySSS5J9NAPTcW/uskCwAYAfeAJszvhCprmpaJ3gnBMxEyZZ3CS/gbQCeGcAUtlrDJ0S7PzpEti5KZEtzc0AdNabM7RIYvF9VLzKb+0bnx+cU3G8SXOW666AbcoBnGTyoudPhygRR+EEgUPnCESgVAF2evheAalyya0b5108YSpD2g1StAKD4/GPJTy+MAKEDWLF0E6NDEzyuYHlS63YFbhhW4a9ohsBhjOmplJJBWQHAUpn1ITVo3bgHDeoky5OZwlLE38nAo9ogRhuDpUaJDf6htu/j4RjfTXioxOKWpFJaewjuTr4lz4xrvT7jqcHgyEtnndhNA+X9x5UYeMYRMWHJ08PjAMDUED4+hBzZkMwt94EVML2bVoJw0xqD07xQwsgICRrVXMiw8AfMmJHCY1ScJ1JcBU4TqvUBCkP5wngHB/1E8IV2ZSHXNVolCaq87d5heN4j186ZMyhKXAQkWSgUSkdw+MQDplkvYenhM/EkDKGcu/Ifcw/Mn5EAkAmwHOA/06/fUlVavlNfH1aA6EClqUgVYu0EKU1WI72GsJWkkaQCpKCpNLhnptDpSoBnAfk5300hiTLUq7gHQWh1koAap+fee+A7Lkg9pRKgAamwryhE2dmOyaeq23h1EsrLqsaNX5bwpCAmuttruLawGgSeguMWysqQlQcF8wy79kEax49Bp5BInSOZzK+0C8D6XLly/001S1SFEdkKPZHL5taI/i2OlEf4ctSHsorJ35ARQvivCl4cstUtZauQlTd9LxX8dinsBfYwfg+kc6SXlrLita/A6RYpHtAmTl5ZqZQoU5kISCXDX+ogKjhgEqCiApLHs9+8IxONQk5sgAag0fnDOLQULUkvRTP4wmXIzqSOcB1Amz1AMS9QkU8eQaJiUBIBA95u0sXf8ApTt3wkKEpLJat1Vry5AbQ9hOG9YXmMhIsLPzMAAqVNmgqlpcWale7U2vEdP4XiAe1LUKbfJrCLwJOUDIqWo6W7t4Hx+GLOtPVjRSXLHmNRAR/AOjDJEyYQSbJqw72FTE5jMWnDoBUp9Epep2odOcRWImqlEEkZdFpDpL/wBQ+sQfEZ5Ws5lhWzOzbDYQDeNxipy86iSYYR68I6ZIP7k/GFJlkkCh5OK8qwD2Flk2rqaj6wZiEFAypCDSpoXN3+kPyOjs1MsKSlJJuApAI5Nn17oQno/PNeqV3hJPyJgA0IUCLJh+ck5feFdq8toek8InZkp6qYVrsMkwP3Py8ovfRn2WzSUzJ6zLKWUAg1DVqs0HgD3wBHs46LSVJTizLWiYxSl1IUk6FaQ2ZCnBFSIv8nCV1FNWb50hYlqG/gJZ+ggPi0lU6TMlJmGXnSU5hLD1oWrSMjEfaR0k/VY1eRTypXZRbQs9NzWKjOv8YuHG/ZZi5LqlqROTUhjlV/tNH8YpuOkTJfZmIUhQ0UCPnFUlJh2TNap7vtA8oVDs2tYfQu5YsIILRxVUuVMQhgJrBZ/cwL5e4lvIR3CyMqO0KkvfQh6tAU+XrR3h5OKIlX7T/OAbxuIzKAoyafc8oVlvqeZhPUMmsNJOhgHBMY1DdwjuHFXNuUJOJZLGr6nSFyVOB3B6QBKq93zjwQGo1e/4nSOoSwNfH1yghJD2p3u12+OkAmlSQza323tAsxOdTVbl84JnroQD3+vV4GUvJ7pcm3LTxgJibKKCO6mnzYiBZru5pb1SCsfNJCHJudeUCq90d6fkYoZmy2N9oQFsQedwIemG/jCTVdeUArHTHUFN7wfmWo5hiQo5kkD3ak7DeDcVVUv/AEt8YOkygMFOIAfrEh2q2YUfaAc4cEJSZk0g1oNudYXM6SynYpKidQPT+EQOHDgvWirxK9CkAzJpIBISlidH22gHV8Pkrq6patAxS/ebQ/1v6dHaWVJNAHSoEs9rgcwYtKJYzWFhpyMUjpf/AMzM5BLcuzACq42ty+UhV0tT8QAtRdxQGHpyWXM74GBvAdUwvzfytC5ORLKUXBBZjVJFjQ7wNMNPGDOIpAUlhcwC14nXOVEk1dnfWpvDsueK38FD7xGSPdPf9IKCBsLfSA1DoDjMHJFcRnxEwAHrMyUIuQkOO0e8gExcZnSOQVZQmdil7JQopGmwSIy32bYKWvGgLQhQCVEZkgsRlY1F+cbphEgUAaM0DYfF5qHCqSGdyZbCmzv8IcVhwf8AppHrkIkpIr5whR7URUbOwlnFPX2iNxXAZawxSCDQgiJ6ebx1EEYz0/6E8Pw0vOcyJy36tEsgPuVAuEofUCukZqEAOHIGvrwjQfa7/wA/M5IlgchljOJ6rd31jQSmQ7sr15x7qzuC228L1V3QnCip9aQUt1Zbta5OulLQwqUrcedfKHQaju+ggJ4B6ahTB0lrAt9dYVh5hBY0hlU02ct3x2aan1rEEqDQF3J208IUZ+5pRvLWIYLL3MOKWWNTYRQdNxNSfCG5cwJF+18htAAVWFv2fGCP/9k="/>
          <p:cNvSpPr>
            <a:spLocks noChangeAspect="1" noChangeArrowheads="1"/>
          </p:cNvSpPr>
          <p:nvPr/>
        </p:nvSpPr>
        <p:spPr bwMode="auto">
          <a:xfrm>
            <a:off x="155575" y="-846138"/>
            <a:ext cx="25908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hQSERUUExQVFBQWFxoYGBgYGBgbHRoaGhgYGBoaHBoXGyYgFxsjGhgaHy8gIycpLCwsGh4xNTAqNSYrLCkBCQoKDQwNFA8PFCkYFBgpKSkpKSkpNSkpKSkpKSkpKSkpKSkpKSkpKSkpKSkpKSkpKSkpKSkpKSkpKSkpKSkpKf/AABEIALoBEAMBIgACEQEDEQH/xAAcAAABBQEBAQAAAAAAAAAAAAAEAgMFBgcBAAj/xABBEAABAgQEAgcHAwIEBgMBAAABAhEAAyExBBJBUQVhBhMicYGR8AcyobHB0eEUQvFSYiMzcpIkNEOCotIlNbIV/8QAFgEBAQEAAAAAAAAAAAAAAAAAAAEC/8QAFxEBAQEBAAAAAAAAAAAAAAAAAAERIf/aAAwDAQACEQMRAD8A0XiGJZIIYjUu7HwiAxutrRIYnG9qthvvvE5wGZLmoKVIQSn+0FweZvFFCMw1eOqmEkMY0CbwnDuQZUt7kZQKbwMvgGFIbqkB9n+hhooi5xrXX48ob/WGot4+qxcJvR3C/wBH/kr/ANoAxPRjD1KQsG/vm/1hogROO3d61hE2dW+jbQPMmFKil7QnrHG8VBXWkmJiXmpRwwtECmfzavfE6mbQVq32EAUmZmZmdrF/T6w8okA9x+vp4DEwDvheIxishZqg2iKqxmNTxhmZiVM2h1/i8JMzXlaGVzdGprFQlb3vT6w/iVEYPEMaMIFDOdBtBON/+vxB2KRAZwtyWe0JWCKR4KqdPKOz1XryO/5igaau784Hat31h9aCb+njwSH/AB3wDhVTyvpAk0Ob/KHpsyo+8JlYUqO3Pw03iKImYcJQUls1+/W8MpxqwAUKZgXFHfet4emzAoBKveSwpqLV5gawJMw1lJqPj5aQCJbqLrKjfcwVQC5qHDN8u6GUKU9BQXYM3eYaWqrQBQnJDU0h2SagMQDVj+YCkzTTfnb4wlOZ3JJf18ICaGOMrspWoU3NPCJHh/SWahgJi1B6pUXDXubG8QUtRmOHctq2nMwRKlFIYm9ufr6wGmYXHhctKg4zBw9fPnAGIlkmhIra1X3e0M9EZ6ZslUsDtIJfuNjErMwZAahDmlPMvdogp3SJwqWCaOos7h9/jEZgZnaRqMw+KhpE7xiUP1EtNP3Gn2gLDYSqCzClgbu8UarMm7mF8L4uZU1K/wBoormDQ/CI6dO2gX9RWA1DGKLBaFJZnch3QawFNnqZxlIuDZ4E6K8Q62QZary7c0H7Fx4wpYLFJy9k007OkZA2JUoFwmWXBdj8axG4lZNTLNNlQ/NmVYywTcVan1iMxRc0S3IE384oheLFQVmCSl9yDbxgSXNrcbwdxSSOrUShQIrd7VPwiGwHEJc0kS1Zm0av5EVEkk12rE+JlB8/pFcQirmJ0Gg8IA+Qtw24juLSyFM9AdoFQlmO8OYlxLVzB+URVTcv4XeOKURzPc+kJ67k/haGZkxiQDe940HjNOt6eTQ/xKb/APHThuR9IjHqPW8d41MP6KYHpmHziClJQ52rS0InoY9538I8hT+Hyhmet7RUKEwa8vht4Qy92McnIKSQoEEaGjeccAc7iAcQMxAoN4MxE5SymVKQlOY5RYlT0BJ0flAoWyvGpbfbeJjonhVKx0oMFZSVUqGCTX5RFWPg3slS2aZMKl7Jt4amD1ezGUCG31+UXiRhFJAUxcj+PjHlIKe0a6tf+PxEFE6S9G0YbDhISxL0HLnvGc4jBhyS38xpfTHjRmZkgMLVBZjz0MZ1iMO6qlmekUDpwGrj7+hDsrD6APaG+qIoXF6wrtGzMGtq8BIpQkBjt5fxCJsohIrc0P0gBK1au8PKnNR7WEBZugElfXrIYAJrS1afWLdixS9eRqAPzFe9nqCROWXYlKQ3mfmIsPEZZHwLtEFU4iCZ2YmolluTvXkYGCSlQ7WZNNht5GCsasqnLD9oICf5Ot4aKSksWtVixoad9BFF2xK3oB4QxLIemhb1tHiok+HnCF0NNYCZ6McR6qelf7Scqr2ND9D4RaeNyAiYFZCr9ru16g38PGMi6R8cMkCWh0lVVNtZhtaNU4BxCTjMBKMpcxQSkS15yM6VAWUQAH2IFREoiBjAo0QoM73en0iNxOOYk5Fc2iwY3AoscyiN1W8QIjMTJb+oMN4qIXE8QRlIHWV0qxOtHjNsSFYfFKFgDS47KxSxoWN+UatipCX1Ol2q3KKF7QuGpSZc4CjZFV5un4OIKJ4N0hJ/wpxcUCVO7GzE/WLtLlnalySwA3P1jG/1qg6mDKBSH5MD3kUh9fSvEGSZKpilIYUIDsNM125RUajL6a4BKihU0k2zJQSkc327omOJf5TpUFJKSQoGhB2jCZKnenMeF7V2+MWvo70vVh5apE0Z5S7by1HUbpOoG0RUwpZ7vGBllr+cKWuu4OukMTFkXA+MVHs1aX3h3jYIwCqGq0/N4ZM/w84Xx0n9A7/9QXfn5RBSAa2GkcnKHltCFA8uUNkWiqUqUSCrR7k/Lcx2Wa6Vr6ajw2U8rR1Cq7CkEEAqCqX3iwdCuKJkYtKppAQUqQ7MK1FTzF4riU3i49AOjZx5my3YSgVEs9VA5QHBAL35CIrROGe0aRPISmWtgWJu1LjxpE9KnS5gdLka5kqHzEZjw/h0zBz1JScpUErQQlAJZQExOYjMHo7G0W7hfCZ005lzFKSa5VrUoA8sxJb4RMEjjuDYeYkghJPLtF/B698ZtxToulClKBUqgYBIFjZ1KG+gjXsLJCBlFAPCITi3DZSsxN9WMSDJj0VmzVASql2CWfuc0oxvBk/2aLEsqkYqRPmpfPLQS9KqCVP2iBpGmYPgiUyv8NkJy9pTXGvi0E8EQ0jq2QCWKTlynMFAHMkBgWIqL1i6MEXJUHBDU/m+sCrWQC9u/WLh0nw6cyygJAK1s1h2i3wiD4XgkTsRLlq7TqDhtB2j32ii99EsAZeEliylDOeRVuO5okJyybh789/KHRlarbDSGJ0xsrblvzSoiCkY5RE2dWoItdqR6XiTQKBuK0O7a2eOzz2phe8wAuNA7x6WgZgzVUafJxahD+MUXPrKlvDujy5mpoLvtCJ0+WggLLZiwd/tHsYtCpSwlaXKFC42MVFD41xXr5hWOyAwH9RA1ix+y/jS5WKVJzdiek+Kk9pJHO48YqXE+FLwywmYygUhYKFOCFAEVahrUGrwR0fn9XNTNzMJcxCiBdsweugaA13EjKrL1iiLvWti1nLW8ICmIUbKUoC/3iY4tIyqDLYKqFEO48eTQDmArmOxDO+1Rf8AEBGzpTkDtb9w8bxF8WwAnS+rJICmZTOytDW5dqd8HzuLSlXmkOcqQXHgHbWG8VPlyO3MmhIelXpqx1PdbeAy3/8AlYhIWkyZhSgnN2SwO48NtIj1GsaqenEmaerkpZ7qJb46kxXeP9EETP8AEkEIUzqFgfsYCqySbf082ttCFzTQvrCxhyhZSsHsliH0F45MUHLJDO+rttdoCz8Ax2aUUk9pG72NvKDa7hu80iv8AmgTmFEqdLfEfKJ9dRalawCCTfSFceDYEVusfI/SG0KBNK8vrzhfSZX/AASLOVvXZjAU1Kndy2w3qzUtDSQNo8GJjwgOiugGsezfCPebR5BBOsB0TNj4R9B+y3hmHwnC5c5U2WkzznUpSgkOaBDk3SkW3ePnoAk28vtB+D4pMlgCXMWgO9FG+8RW8ce4fLmYqWtC0KT2iMpSoBS2SSSHoWHjEnw2X1YyfLaI3hnSLArwqT1sjOUJ6xmSczB3oKvEzhkhSQpBBBDuCGteIOYkGyRX7vENi5FszViwTiw0tFe4viq5WpvCDuGJmAocgHYCoexfTSI7pP0ilyyZUhYXPUCCE2lDVSiLKaw+0BKndZmRmKQQxKSxAewIh0cHlSJbISHO4Ho+MVGfcaw6jlABYJax84f6HcPAWqcp+z2E01NVENyYRasbIBSzBxo3K5iG4TjEyiuTOKZZcLQ5AzJUHrsdWMFTYWDUmgt+Yaxi3DO5Af1v+IdCWDgU8/5gTFLu47x4H4QRUMUsuQbGYSTVnr+IIwanXT3WNeVrDv1+sCTZpDeLd8P4Qg1BsDrbSCtO4r7M503/AKssADZV+8aRFT/ZDiS56+VyGVXxO0WjFe2DBpNET1NplSn5qiOxPtvkhijDk/6pgH/5QYdRQ+lGGWmRNw04JE3DdXMBGqFDq1sdQR1SmP8ASYpiFl2BvSLT096WjHTEThLRKWkGWcqlqK03DukCjnziprSHYHNY2arPvYHV+cUbf0cxJm8OkrWO3LHUzArRSCwd7UaG1rJDApEVz2U8dK0zcJMU4UnNKt7yalL3Lh/9sWSZhik0R4kwFa41wcKBmHKoipCgGIG2x5jaIg8AwqJ6ZSv8VSpeZnokljQDVu+LhjprA9pI5M/fEFi+EoThp2UpEx86S4BzE0y60U4gIHjnRVeGSJsl2d1JYEhrEbjlFs6OyJsyRnnIUj+0py0A22MN8D4hMnZpc7/OlHKqzEM4UAImZeKSh0FQBZ7wGYdLsME4tRA94BXj6AiFn3qL15beEWDpRKK55WLf+tfq0VmbMqRf1WAMws4oUlTWIPxi2JnBQDVGhHLvimzJwUlIDsHFdiXiZ4ViwiWZZzKqD2Uku4FgK3gJFUxqt6eO9Kz/AMJK0BWYG60uOzMSB/UhQ8yRB/Szh80YKRMUlYQVFlEM9KM96a2gKUVNSOnxjqjSwH1jx9bQDa0kX9ax5J7WvfCgtvVo7ImVO8ApOr6awhbs8OJDuw76211hxWEoCS/d+YKv/sZ4hOVMmyUgGUEiYoEOAQQkNsT9I16TLYlqJNSAKPuNnjAOi/SZXDp/WIGZJTlWk6pd6HcHWLvi/bMhQATKUkve8ZsGicTxCUIJJApFGxePUtRy1G8QCOl6cVNCVKUVGwU4HhFhwuDNKgC8EPYHBtapg/F1T2qMHHOvzhmWhiw7ROgr/AeJbCcDK+1NcJvlencSPlAQfDuGhSStfZQHK1EjvaurX2jJ+kPFP1OJmzaBKldkf2iiQB3ARp3tP4sJWGEpJCTN7KUihEoVWWH9RYeJjIESu7+IqpLgvSGbh/dOZGqFPl8P6TzEWTE8Q62T1iWykGlHB1HOKKpHaP3gjCcQUhKkOcqrjvFxsYIMNw/9MPcOnMpWYEgAggDx5OHgeUsN2XokBz8odwMlKllRKmDOwNIC19JuI4yakpnr7N8pXKSBr7qQIq8uUDMEtICl6CzlnyjMQ6jYDUkNAM9AzEkeZ9PCJijofKND2IxlWEoJ07W9qu3oQBNVblD6kH+awfwrhJmrzlKzKRVSk5SRlGY9lRGYMC4GkQd6NYwyp6JyVMqUQsJ/qY1G1qeMbVxMIWEzEgqTNSFJbUKDj4H4RhWJUnrFqlJMtOYlKXfKC7B9Y1n2acU/U4IyVF14dVN+rVUeAU48QIAtUsPRAp/VpETxjh0uYO1lcF0tcdxFtIsmIwSeam9VgRckaAJ0gKbh8GcJNUt1rlr95RqqtQp+RcQUibLd0qzZj3v4jnFh/Qg0NWB+8V/jPRWZKedh0pULmWbKG3I8xABJwv6jEBJQFS00POkEYjoFhpxKAkyll8qkksCLOkliPTwrgnGEzUjqf8NX7ksAQbG9w8Wro9wpWYKNg9WuSPoK+UQYniuGmUtUtYIWhRBA3FPKjxYugXSGXgcSicuWpaQFpWAQ5ChShpQ6wR7RcEE8QnADVBI/1IBisoUA7gHw+0Ub9K9rHD5qQnNMlFVP8SX2R3kEhoxfpXxdU+cpSpsyanOpiSSAHowLsGiLAIZhrCsodtFC/rnDAyvCquEHXUQ2MGov2W74kJJGQCx8fX8wRJlBY5j47s+sBHyuFPc/7fm8OowQAOUWu9/OHloIOl/XjSFS8R2tPVYAVaGDClDzcvX4RxKWQaWY/mHl0Ola+MIBLGlfTQDeKUCXAHr5wySdgH+14dmjs6v+PxHZSRShgLD0D6OInzV4jEzEyMJh0nNMUpnWoHIlO51Yct40LgXCZs1OYTEmQqstbFK1oZwShQ7FO/lGdcNy4hOGwaQA855ho5zqCacgkAHWPoJSEpAy9w7h/EZUDhuGy5SDZtSfOup8YQvEdZ7xCJSbvR29WhriOJyqS4KpivclJuQNTolINMxis9OuIKw2DKpigZ850IQB2Zaf3FI3CSBmNXMBnvTbjn6vGLmJ/wAsdiXX9iaP4l1eMVyYlgSWoO+HpgJs3kYTMk+6DqXPNvlFQ31bAOT4j4whauTw7NSecNmX3dw1gO9cQzN378rc4lOCYx1FmBtQnlU70tEYqW9Ann3+mhzDyilRVUAXYHZ6i7QCMQpzS/4rDYTaFTlgqvX8NpHpUxmf71/mKEHCqNXbaOjCzEnskeB8Gg7DcVSAxD79l70+EFy80wKyyzUMD7twfOAgpZU4ILEVd9R8osPQvjZwWMlzDWWrszBuhVFDm1/CGuP8Kw6JUmfhycszOhSCfdUgJrWozBTtuKQjGykiVLKSFEv3gUpvAbtxHCipBoWKWN6fJoihK1A3v84J6J4rruHSFq94IyKF/dLA+KWMIns9S/hEAyU1qQWLUa34iSwmEzA8/XhA5lCgoA920faJnhknshRFqeVIDK+mPRyVhMQnEKE3qpi69WQAFm4U9UhW41eLTw7prhxKzkgJSKAXoKJ7zzq5ia6VYWXMw09ExilSFUJNCA6SNiFAGPnpU4CwGm8AfxziC8RiJk5VFTFFbbVoKbCAJSSXHPQwj9aXq5D1/mHBOOmo9HlFDrjuNPzHZlAHoQx7vCGUHsl/OOqmOSf7d9oAubLZVmcFo7LJBv3tygQT+0xJY/B4dJ2N2fnAGTkuAaF97H82gKYhxsrb7bx4TFCG5uKcdoAtz9fCA4J5FCCH5V8YdlqIDksoah/n4QP+qDNcbKr3MYQuYGLQByZXYBNTDMydz7ucEJWChPcPlDKpZWtKU9pRIAG5NAICW6DD/wCUwgs81OnJ43fpDxcYYJAAVPmgiUg7i6lbJD38IybhnEMNw3ESEqGaZLmBWJnABRGWvVSw9gWBV9ot/R6evFrmY6elpkxWVCG/y5aScqRzAqdySYyLBwPAZFKUtRmz5jGYsi52GwAoAIy72occGIxqkgvLkjq0tZxVZ/3P4CNW43xcYbCzZ1Owh0/6jRP/AJER89GaSok3d6m5NT8TFV1Ms+vV48JhCwP7S+t9Kw7h0VqYFnFlub5fqYIfylqtyjxAF23f1aFSFmqnH4htayaBy++loKSF2Z/n8YMwuGWok5hmIoliMxNGFG/ENBQSGeup+EPSJ5ABcBi4BBOoYnLZ7QQNL4etRZCX38ecSeD6LEsV5hySK/xpD83isuUSEds6NbzgfrsVPUzmWg1pQNzq7U1Iig6ZIwuHdykKa3vKpy0MR83pAtZbDy2F86gD+E/GB5nD5csVUlav7iwF7aq8AXgYjNbOsaiWGHmXPwEAHiVKBIUUqJOYtoS7wmWfTxYJOBIQWkSZSVDLnmErVXmXy/8AaHiI4vw1WHmdWvLQJUMj5SlSQsEEh6gi8BoPsm4+iXOXhiVk4gOB+0LQl/ilx5Rok6SHJoB3VaMH6KccThMbJxCklSUKzFIIchiKaaxv8/jGG6hOKWvq5SkpWM12UHDAPmJswesShOCw4UqiSWDufk0PcX4zLwsrMss7hI1J5AVPhFJ4t7VEoSeoR1aS5C5lVq2yyxYc1HyjO+OdNJ2JUolSg/7jVRHf+0cktDBMdNemCpxKCopSq6R7x76sjuqYomIEOTJZ8H+MNrIDEAxR2RKs9B62ha0AGhfWnnaB1K1f08LlSyolm7KSouQKBn1rewrAcKibmm0OyCX76etPCES3Dv3s4h6XND3+EAnEKJPum2gNoWZhSBcUh9XEUiwIpZvWsATJxUSSxcaiAJKiosGB50eBl3KbnYbvvCUmmjtC1kzLNmatgW++kAOFFo6TypDbaGh/MeU505eUBL4WY6BdockzsigpJynTkdw+sCcPX2GfXyeHFFIIzVGw1/mICJ03qiJhqf2J3P8AUf7QdNTGs+z9efh8lzmUZhzEu9VGprUxis0LnTQlIzKUWAA8m2DeQjb/AGao/wCBlJ7JyKKHDFyFF/ibwUB7W+I5ZUjDg++StXcjspeu5J8IyuY45/SLJ7SOJ9bxCayuzLIlio/Z7zf9xMVUKd+WpIFy1AbwQQucEpdq2HfA6EVN9btrrHCHQ7uxfwsYTMmtZ/WsFLGIKqA2vHVEkMDQ8oDw9Kk+v4hUyeTYluX308IIKE8ItVX2hKJiiXfTRxybmIHlgA7nz8IXMOhoPHvgLbP4VKUpWmoAf00A4vDkAjOpn90MPlEr19apOuvlAU+YDUlm1fXyigfDrkAELw3Wf3KmLCufulttIKGNkJBHV4iXXs5ZoIbZlpr3vAy8KUjMUqAO5/FIdToDU3N/pygG52LkLDKmTwnXMhCvGhrA3ERnlSFF3yqlhRI91CuyWBJoC3hyhWKwQYkaaaEvaGeJYrNkcZAhASlNSdyWNnJJgBsPgXVVYYVJ0besSGK48QhCEkzMgyJWtzlDksgGwv8AaIifi3SE0ABolql9SRfaOJlvYQHZi1TFOokqO59UhS5QSSFXGxcebw9+nNAkFzteHF4RMoOvtK0SLD/UdTygGSSoPQJGpoNYGmrGlTBCZa5xoAE8hQfnuheJwiUBgMytVaCtGgADK0f66QtKQDo/wheTb1yheG4eo1Y5buIAbKdY8sAWc25fCD5mDSlLnX15wC3dAJUT3COPQC/KOFcdBNxAdIjrAVq/KGzHFJ0AJ27yad8ArrBv5wTJnjKRcO9N4ksF0InTEJUVBBNMqgXEM8e6MqwoRnmJUVOwS9hqXgBsMA+wI86x7HAAPtA0mYQUkbwauYAyikKAIJGlKtAHTZZwWFzmmJxKexb/AA5BurcKXYcnjRfZfxEyeFGYWyyuvUD3AKA8SYyjGYo4maZk081EftQKMBysBFw4fxoDgmIHulc4S0jkrIWH/amIKnOxGckliScxfclz8TEgvo0pMtC5hSmmYVKisKbKAA+4fXtREy1CJvDdIpkkAAJWpJ7CVgqSBT+6hDAfxAM9IpEqVMUmUhctIACkKd0rYghlBzWvJztEAtXZrdoJxWMMxaiouSXJ3JufpA6/k9OTQDUiWT+a/CCkkcz8n7hDOGmkbeMFifTTw+cA4Zj/ALW7z6rApUxr3M+4Z4ImKf5uYaUoH67fmAuJlgUDuXq9POkCkppmTmDVUCS760h6fMrRvL4c4Axc4gOxA5DTkBGg7PCU/wCW+UiuZj5BnF44uciWMylNsNxyAiPTiuxMWykqS2UKar3LEV0iHnzlKJJcklyTEEli+N5qIGUbm8RxmnvP513j0qW7AlvKCpctKfXp4BmVhxrr3wdIwKlPlokXUbDxh6RLSAFTCAi/M8hyhGN4iZpCJQZFGA18N4BMzFiW6ZZJNiq38CFYXAOM80kJvzVXTlzh5PDUSv8AMIK75bgH+46nlaBcZjySSS5J9NAPTcW/uskCwAYAfeAJszvhCprmpaJ3gnBMxEyZZ3CS/gbQCeGcAUtlrDJ0S7PzpEti5KZEtzc0AdNabM7RIYvF9VLzKb+0bnx+cU3G8SXOW666AbcoBnGTyoudPhygRR+EEgUPnCESgVAF2evheAalyya0b5108YSpD2g1StAKD4/GPJTy+MAKEDWLF0E6NDEzyuYHlS63YFbhhW4a9ohsBhjOmplJJBWQHAUpn1ITVo3bgHDeoky5OZwlLE38nAo9ogRhuDpUaJDf6htu/j4RjfTXioxOKWpFJaewjuTr4lz4xrvT7jqcHgyEtnndhNA+X9x5UYeMYRMWHJ08PjAMDUED4+hBzZkMwt94EVML2bVoJw0xqD07xQwsgICRrVXMiw8AfMmJHCY1ScJ1JcBU4TqvUBCkP5wngHB/1E8IV2ZSHXNVolCaq87d5heN4j186ZMyhKXAQkWSgUSkdw+MQDplkvYenhM/EkDKGcu/Ifcw/Mn5EAkAmwHOA/06/fUlVavlNfH1aA6EClqUgVYu0EKU1WI72GsJWkkaQCpKCpNLhnptDpSoBnAfk5300hiTLUq7gHQWh1koAap+fee+A7Lkg9pRKgAamwryhE2dmOyaeq23h1EsrLqsaNX5bwpCAmuttruLawGgSeguMWysqQlQcF8wy79kEax49Bp5BInSOZzK+0C8D6XLly/001S1SFEdkKPZHL5taI/i2OlEf4ctSHsorJ35ARQvivCl4cstUtZauQlTd9LxX8dinsBfYwfg+kc6SXlrLita/A6RYpHtAmTl5ZqZQoU5kISCXDX+ogKjhgEqCiApLHs9+8IxONQk5sgAag0fnDOLQULUkvRTP4wmXIzqSOcB1Amz1AMS9QkU8eQaJiUBIBA95u0sXf8ApTt3wkKEpLJat1Vry5AbQ9hOG9YXmMhIsLPzMAAqVNmgqlpcWale7U2vEdP4XiAe1LUKbfJrCLwJOUDIqWo6W7t4Hx+GLOtPVjRSXLHmNRAR/AOjDJEyYQSbJqw72FTE5jMWnDoBUp9Epep2odOcRWImqlEEkZdFpDpL/wBQ+sQfEZ5Ws5lhWzOzbDYQDeNxipy86iSYYR68I6ZIP7k/GFJlkkCh5OK8qwD2Flk2rqaj6wZiEFAypCDSpoXN3+kPyOjs1MsKSlJJuApAI5Nn17oQno/PNeqV3hJPyJgA0IUCLJh+ck5feFdq8toek8InZkp6qYVrsMkwP3Py8ovfRn2WzSUzJ6zLKWUAg1DVqs0HgD3wBHs46LSVJTizLWiYxSl1IUk6FaQ2ZCnBFSIv8nCV1FNWb50hYlqG/gJZ+ggPi0lU6TMlJmGXnSU5hLD1oWrSMjEfaR0k/VY1eRTypXZRbQs9NzWKjOv8YuHG/ZZi5LqlqROTUhjlV/tNH8YpuOkTJfZmIUhQ0UCPnFUlJh2TNap7vtA8oVDs2tYfQu5YsIILRxVUuVMQhgJrBZ/cwL5e4lvIR3CyMqO0KkvfQh6tAU+XrR3h5OKIlX7T/OAbxuIzKAoyafc8oVlvqeZhPUMmsNJOhgHBMY1DdwjuHFXNuUJOJZLGr6nSFyVOB3B6QBKq93zjwQGo1e/4nSOoSwNfH1yghJD2p3u12+OkAmlSQza323tAsxOdTVbl84JnroQD3+vV4GUvJ7pcm3LTxgJibKKCO6mnzYiBZru5pb1SCsfNJCHJudeUCq90d6fkYoZmy2N9oQFsQedwIemG/jCTVdeUArHTHUFN7wfmWo5hiQo5kkD3ak7DeDcVVUv/AEt8YOkygMFOIAfrEh2q2YUfaAc4cEJSZk0g1oNudYXM6SynYpKidQPT+EQOHDgvWirxK9CkAzJpIBISlidH22gHV8Pkrq6patAxS/ebQ/1v6dHaWVJNAHSoEs9rgcwYtKJYzWFhpyMUjpf/AMzM5BLcuzACq42ty+UhV0tT8QAtRdxQGHpyWXM74GBvAdUwvzfytC5ORLKUXBBZjVJFjQ7wNMNPGDOIpAUlhcwC14nXOVEk1dnfWpvDsueK38FD7xGSPdPf9IKCBsLfSA1DoDjMHJFcRnxEwAHrMyUIuQkOO0e8gExcZnSOQVZQmdil7JQopGmwSIy32bYKWvGgLQhQCVEZkgsRlY1F+cbphEgUAaM0DYfF5qHCqSGdyZbCmzv8IcVhwf8AppHrkIkpIr5whR7URUbOwlnFPX2iNxXAZawxSCDQgiJ6ebx1EEYz0/6E8Pw0vOcyJy36tEsgPuVAuEofUCukZqEAOHIGvrwjQfa7/wA/M5IlgchljOJ6rd31jQSmQ7sr15x7qzuC228L1V3QnCip9aQUt1Zbta5OulLQwqUrcedfKHQaju+ggJ4B6ahTB0lrAt9dYVh5hBY0hlU02ct3x2aan1rEEqDQF3J208IUZ+5pRvLWIYLL3MOKWWNTYRQdNxNSfCG5cwJF+18htAAVWFv2fGCP/9k="/>
          <p:cNvSpPr>
            <a:spLocks noChangeAspect="1" noChangeArrowheads="1"/>
          </p:cNvSpPr>
          <p:nvPr/>
        </p:nvSpPr>
        <p:spPr bwMode="auto">
          <a:xfrm>
            <a:off x="155575" y="-846138"/>
            <a:ext cx="259080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6" name="Picture 10" descr="https://encrypted-tbn0.gstatic.com/images?q=tbn:ANd9GcS14OZ1kcuF1ENe8gaBXMlDS26h6g5CUYnKIvUou5PMrrt6Mokx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2050649" cy="3400883"/>
          </a:xfrm>
          <a:prstGeom prst="rect">
            <a:avLst/>
          </a:prstGeom>
          <a:noFill/>
        </p:spPr>
      </p:pic>
      <p:pic>
        <p:nvPicPr>
          <p:cNvPr id="9228" name="Picture 12" descr="https://encrypted-tbn3.gstatic.com/images?q=tbn:ANd9GcSxWRJD87kwLNgrJ4gfrqmJWU31d26b8qP2UK7EN8XqANwNoGgj9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772816"/>
            <a:ext cx="2664296" cy="3229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hlinkClick r:id="rId2"/>
              </a:rPr>
              <a:t>Николай Андреевич РИМСКИЙ-КОРСАКОВ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tonnel.ru/gzl/590906877_tonn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2857500" cy="3810000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SBhjJ1Scam985nYVgZLjVdg0HigdIJmU2SvBR7phUXsNU-NU5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556792"/>
            <a:ext cx="3209498" cy="2808312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QDAD8u1vKTFkWP4-EBgJFizJSw27nI4JTV5Kfg10A33XpBUgTRj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628800"/>
            <a:ext cx="2619375" cy="2880320"/>
          </a:xfrm>
          <a:prstGeom prst="rect">
            <a:avLst/>
          </a:prstGeom>
          <a:noFill/>
        </p:spPr>
      </p:pic>
      <p:sp>
        <p:nvSpPr>
          <p:cNvPr id="1032" name="AutoShape 8" descr="http://iclass.home-edu.ru/pluginfile.php/447967/mod_page/content/5/%D1%88%D0%BC%D0%B5%D0%BB%D1%8C.jpg"/>
          <p:cNvSpPr>
            <a:spLocks noChangeAspect="1" noChangeArrowheads="1"/>
          </p:cNvSpPr>
          <p:nvPr/>
        </p:nvSpPr>
        <p:spPr bwMode="auto">
          <a:xfrm>
            <a:off x="155575" y="-1081088"/>
            <a:ext cx="2619375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iclass.home-edu.ru/pluginfile.php/447967/mod_page/content/5/%D1%88%D0%BC%D0%B5%D0%BB%D1%8C.jpg"/>
          <p:cNvSpPr>
            <a:spLocks noChangeAspect="1" noChangeArrowheads="1"/>
          </p:cNvSpPr>
          <p:nvPr/>
        </p:nvSpPr>
        <p:spPr bwMode="auto">
          <a:xfrm>
            <a:off x="155575" y="-1081088"/>
            <a:ext cx="2619375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://iclass.home-edu.ru/pluginfile.php/447967/mod_page/content/5/%D1%88%D0%BC%D0%B5%D0%BB%D1%8C.jpg"/>
          <p:cNvSpPr>
            <a:spLocks noChangeAspect="1" noChangeArrowheads="1"/>
          </p:cNvSpPr>
          <p:nvPr/>
        </p:nvSpPr>
        <p:spPr bwMode="auto">
          <a:xfrm>
            <a:off x="155575" y="-1081088"/>
            <a:ext cx="2619375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encrypted-tbn0.gstatic.com/images?q=tbn:ANd9GcSHLqf82SXGKpXDhHANtiyN1uS7eKJpxBTtGZSzz9EkrVsREnj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437112"/>
            <a:ext cx="2286000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«ПОЛЕТ ШМЕЛЯ» ИЗ ОПЕРЫ «СКАЗКА О ЦАРЕ САЛТАНЕ»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что хотел показать композитор?</a:t>
            </a:r>
          </a:p>
          <a:p>
            <a:r>
              <a:rPr lang="ru-RU" dirty="0" smtClean="0"/>
              <a:t>Какое наиболее яркое средство музыкальной выразительности вы почувствовали?</a:t>
            </a:r>
          </a:p>
          <a:p>
            <a:r>
              <a:rPr lang="ru-RU" dirty="0" smtClean="0"/>
              <a:t>Какой здесь темп?</a:t>
            </a:r>
          </a:p>
          <a:p>
            <a:r>
              <a:rPr lang="ru-RU" dirty="0" smtClean="0"/>
              <a:t>Какой инструмент проводит мелодию?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348880"/>
            <a:ext cx="34563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Полет шмеля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067944" y="3645024"/>
            <a:ext cx="302433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темп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355976" y="4149080"/>
            <a:ext cx="21602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быстрый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5373216"/>
            <a:ext cx="23042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скрипка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 ИЛЬИЧ ЧАЙКОВСКИЙ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upload.wikimedia.org/wikipedia/commons/thumb/1/1e/Peter_Tschaikowski.jpg/220px-Peter_Tschaiko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095500" cy="2781300"/>
          </a:xfrm>
          <a:prstGeom prst="rect">
            <a:avLst/>
          </a:prstGeom>
          <a:noFill/>
        </p:spPr>
      </p:pic>
      <p:pic>
        <p:nvPicPr>
          <p:cNvPr id="15364" name="Picture 4" descr="https://encrypted-tbn3.gstatic.com/images?q=tbn:ANd9GcS67QEGlVCbzktKLs0xXbGnbgk4lg2T3cDc_bGSvLm1Ltwb_5Ki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72816"/>
            <a:ext cx="2466975" cy="1847851"/>
          </a:xfrm>
          <a:prstGeom prst="rect">
            <a:avLst/>
          </a:prstGeom>
          <a:noFill/>
        </p:spPr>
      </p:pic>
      <p:sp>
        <p:nvSpPr>
          <p:cNvPr id="15366" name="AutoShape 6" descr="data:image/jpeg;base64,/9j/4AAQSkZJRgABAQAAAQABAAD/2wCEAAkGBhQSERUUExQWFBUWGBwZGBcYGBgaGhoYHRgbGBodFxoeHSYeGBkkHBoXHy8gIycpLCwuGB4xNTAqNSYrLCkBCQoKDgwOGg8PGiwkHyQsLCwpLCwsLCwsLCksLCwsLCwsKSksKSwpLCwpKSwsLCwsKSksLCwpKSwpLCwsLCwsLP/AABEIALUBFgMBIgACEQEDEQH/xAAbAAACAgMBAAAAAAAAAAAAAAAEBQMGAAECB//EAEAQAAECBAQDBgQEBAYCAgMAAAECEQADITEEEkFRBSJhBhNxgZGhMrHB8CNC0eEUUmLxFTNygpKy0uIHohZDU//EABkBAAMBAQEAAAAAAAAAAAAAAAECAwAEBf/EACURAAICAgICAgIDAQAAAAAAAAABAhEDIRIxQVETMiJhQnHwBP/aAAwDAQACEQMRAD8A9Tk0gXGfE/VP1EGlEBYxPN5p+d45sn1Hj2HmF+O4WlZKgkZtaDmbq1D1+xvGYwoXSopR/p9nxgiViAq3pEpvloKuOxPL4WjKy8wOpCf/AFJDbE+0df4fI/mPmB9UQXxhTJDuAQoFtmHuxPrFbVJKG5jmY3DFn1expvvEpJLRWLb8jkcPw7fF7J/8IkTwuTuadE6f7YRywo1JYOxFKCtXLD5lyIYS5KTL5baVcuC5J3L+zbwqryhpL9h38DJ/m/6/pGxw6Waglv8AT/6wkxGIqyRsWifAYo6hgQdQ29drCNcG6oDUkuxr/hsvf1ERq4dLdqe0KsfjUhQIL5q0rpcdG+XWIZWOWKtTxqPSM6Mr9jeZwmX/AE+ghRj8OJa0gAsdNi/ypaGGLxOaSFC7j7PpC7F4rMhBJLOQ+3wq/WFaQ8WyVEnIpPKhwQLb6hrGh8It2E+BPgPlFTkTkuGKydip7gh7BrxbMJ8CfAfKOr/n8ksxPEcdKMcmOk5zcL+KIUAFpNU9ASQdoOBjGgNWqCirYniy8yAhublLAGpAy6/D8Q3hvg+eZm0SPfptr6QHxPhKzNSpAdLgkdQfbS22mrrDysqQOgfqW94hFS5Ox3VaJWjAI3GR0EzGjGjYTGyIJjkCOJ3wnwPygfG8RCB/MXZvm50LQtXxSYb5AG0qCD16fWJSyxjpjqDY8MQ4mfkQpVKAmsR4LFlVxXUiz7RNPw6VpKVAKB0MNfJaFqnsUdm8UVO/5hmqX5sxCvUZS0PgIBwXBpUouhAB31bYeVIPEDFFxjTGm03aMjDGyY08UEOIyNRkAxqAMX8d9U/T94OeF+OPOPFPzTEsn1Hj2TzE/iKo7pP0hYqQZcpJFxy3sRautB4wynP3gDXF38CfdPvA+PICFj+r3IMRlsaJHxhau7SoM7a9cmzdYr8zMScyU5m3NrUB2b38IsHGVtJSXagrt8IisnHDvMpUABUqpVwwYWt9NonkkolccWwtWH7zDhaAAtJZe6hZzrqPU7RHhZxRaxDnp18WbyeMwWNacWIZWoqDZw3UP/xgnugCptKX6PXYi0J3tDdaIFsHWa0ckg+cecdveMrOI7sfCgChAbMQC4OoYgeZ8T6BO4iCVJSkrYCgAatCCSQxGzG7R512l7MLM0GVKUlBAJcih1JqeXr7Q0ONm2A8I4nPKcqJsxkl0oRm+IsKkHo9frFykLx8hCZq0qVLLZxMIUQh3d7pu9LO7HQXsFwUpSqblC1oWwSaihZRaj6i+8XvGcTKsOsLlnMoFLAXzBhQktexMFyt6G40Dy8QkopZSXFdxY9RbygdCHlpCqcxPoUj6xzwjgypeDlAEZ8udQJe/NdncOA1ulImm4SYnIFkDM5ABdwGPlpTpCNbFTCJCSCCPK2z/f2ItuEqhJtyj5RUsOK0IAHTV2pVni2YL/LR/pHyjpwdsll6JFCsaeMUYr3Gccc5Q5CQz6VLGp2b39q5J8FZKMbY8GIS7Zkvs4eJUx5/igynCmZqgEFyAWb1rvFr4FxLvJOZd0u/gK/L5RLFn5umNKFK0NVrABJLAXJtGCK1iONFZIcd2o8rircpGtXrfaGPC+KlSkpLNl2Nw1CbPFVkTdGeNpWM3jsAiNAR20VJmJMYTGgI0YxgDHcLCyVA5VG+x2cb/pC2ZwmYitFDUCvzT9+8PzG0iIyxRkPHI0IJMucac4D0YjfoGbSrw3weHKRW582glozLGhjUfJpTs2I6jmMeLCGlmOY1NmhIc28/pHbCMY5JjIxQEZAMcgwt4gPxB4p+Yhk0KOIqeaPFP/ZJiGX6lIdjGcPxEefyMBcTkutPiCzkVFvr6wZPLTEecD8RHPL8VP7NCSMiDtGQJQA8ABrUUrS3ysYppnynOpD6XILb+8XHtSppL7EfMRTVNMmHMQlgHIAAJ8Kb115YlPbplYaRKlQ+J8oBZ2ZnsTsYbqlBEtc1KszJzOTR6m4vZ/QNASMOpCMjZkqHKoEZCHPRwfMGkLOMlUtCEBiFKqlnqzCulzW1IS9dFGtmuD4kAAXJO5uxqrV9T184ZYjDlSS6silJJSMpIazqV43beE+Gk/iMUgjLofXqzatr1hpiOJKlYYoIWkg3II3sfFn6PCKLZXVAPZuV3UwF8oKqB6VFfJ9ItEhc3OoqFFbl0tuEkOkm3xEX2eKTLxixyTMuY6FOYhyw5RUl3p0MWPgylpSCtQLM5KkqAuMpLmrNUtWzw2OErZsk1Q/Qk92pwSwVVgBdXwh6JFgNhc3gXGjN3IIUDlIqBsBStf3guTjhkysyiFMLg3BIJbMH2eIeIrBVJobG9LZbEGxh3Guzni9gsiVUl3YU5sw+IGg0FNaxZsD/AJaH/kT/ANRFckE7vT+Uir1fR+g2ix4L/LR/pT8hF8HbEyk2VorvHcKc+YWN9fb21sKGLBNmgNmLOQB4m0bKAYtOCmqZFOijdwFmhdSvy31oAAYsPDsJ3UpSFUJqSN7eohqmSAbRxOFIlDAobHc70UZWHSFFJFAs5inTUH2b6w47Ly2mLcEGpAOlco8Cwbq8AzVOpQSwdVT63pcktvbYw37PElUx2BAG/iXpQv8ArEcaXMtNviWAKjebSI0Ijsx3nKdExGia5I2pGKUweIsGmj7/AH+sYxNGo7aNFMAxyI7Co4eNkNGMYTA2PxJQgqAcjTyJid4A4sQwfrTyOv3eFm6QYq2aOMmg/wCUFHpMQ5oTQaWMco4hMdLysoUW+JKg99Hsx2jMDMAXMzMFOfbUbPeB+8ddGYTBbXlXWJNurset1Q4jI3ljI6CZypUIsYt54L6p9cw+jw0xC6UhHOrNBf8AMin+4fflHLk6Kw7H2Jmc6dq+4LQFjJh7xLsBbxoD9T6QTiA6y/8A/P6xBxIOlJ/q+ij6W9InL2GJ12ibuq2Bsdfr6EH5RR8a2aXkICTmezgpIpqH18IuHaSeEyATY0L9RFQxSaAAWD/1OS/qUl/KBPY8KQTI4qUEZyFJIKQQA77KAooW6+L0S8Zw5TMUM783K7F0syXLkhLmwNz5wywSCVZioKpoBs1hb6udoj7U4+WZRSC813BZwAWNS3Moh2d/WFiuXbKbuooI7P4aWus0DnOVHkDcfEASKNXwrDabgUd2opUVoTVOYgDMCxYs+WjMQRSl4rHBOOBdaZwpJo96t1BuPM9GtXDZoAIU2UO7VACm82BH3p1KK40iDbUhD/hCVT8xmBRABCQQ4GgKgAAlxdnNoZYJGQgJlZ7FROXKkZmAOwpU7Cz2DxsgnEEFIaZ+ZkkBIy5hV7ZVN4DSJJ/aRGERzhSED4QlJGYtypB1NXrZy+picYcdseeTlpDqYucnKpWQyw+YqGQDQZbNS2UvEePxYV3akqSpIOUKBcGqWdnALPrHmM/GrxCjMnhSyo8qVKJAGiUi6QKc2tYsvZ3CZZEhT/EohnsBOrm6/J4Wc07KLC4U2y0SMRViWsXzUZyC2pHXVxFpw45E7ZR8opyAWL08EtVyfi0NqCmusW7C0QnZhfwg4O2SyrSK5xnHHPeiZgSEuQGZ81NdX0YN1ecGnlSVBRfKspBNyGBD7kOz9IixPBUrXmdnajAh9Cx1H1g7C4YS0BI8Sdyaknzi0Yu7ZJtUTGNKS+kDTOKS0litLkszuXvpaCUrBqKxS0xaK7xLg8zPml1BoUhgRb1FD9vDfh2DMtLE3qwAAFGaDGjYEJHGk7Gc21RqNKjZMB47FNQfEfYbxQQ1iJmYhI39/wBvu0GS0sANoHweFyhzf5QW0YxqNGNtGCMYjMbeMMagGNKMAcUlLUBkAety1w2xeD1L0iOrwJK1QU6YrnYKYs80tHXQHz1jtOHmuhOVAQkvQ9CK7sD7Q1Sgvd47AhPi/Y3I5IjI2YyLCC/EawjWfxQf6kAeP20P8Uihiuy54M8ihdSerEfWOXL0Wh2Ppq2WSdUt6k/pAeNmKEtDCqXJtq4pWt4mSvvM9Aog0oHZyGtuI7SxJcJbwEQlLwOo+QHtSo/wyGBNUuACaZdhFNIVJWCQyVNlc2anNso0LeMXDtST3LgkMofCW/KfXSkU7FTM0lllRO6jmpudgXIGsZz8BUNWFy8ss/zJKg2W7qYAEanT6wl4shZmqZF1crOSKAggk0zCvQGDOEH8RIAFAW5tctD0r9NnhmUy1TJakrZSQeQljnOUAVs1fQ7xTHFOzc3Doi4J2Vy5DMokkpYGg1UokV6V3tZ2+C4KCl0qIWpjzE2KcxDWNCmhGh6iO08RZARMStiGKinMQHL/AAqpQsHq3i0RHtCJSihIM9y6SMreD3QBppdhV4u2ktktyegbi3ZSavIUTjLKJbBLKfc5lBSqUy2LANrFfHZHE4ualU4FSQ7lKktQmiSAWBSQ2VJsXra9Sp0yYXByJU7pWU6tYC9ulzCLi/EP4ZZUiYZxI1JOUhzoMt63DV3ifON0VSkkDYTsjhZpyhU2QpAUlSQokZhV3L5qVq1jZoaTuCfw8qQhwsJfnBAcleZRO1coF/aGmGmFYTMWAVhiSmjkVDlg7VFX+bgYxbFjmKUkkEkuAchYv1B61PmMsY8WwQnJumziVKURYBtg2/XwoKVi4Yb4EvsPlFNwrDRnFHG4U2tflXrFywZeWn/SPlAwds2bpHajCXtRxo4eU6TzkgJFK+L6XtWkOyiKl254UtaEzEgqCDzACrVrewpprs8VytqLolBK9iWUlU6ZmUXdtdnP16RceCKCE92FZtRe2w6DQjY7R55w3iJBBADB6+Ap4CjRZuGYoKAIQUq7xOYh3Z2cBqjRqUN6NHDim4yOyeK4WXMKjRXEUzEJTcgaeJdqb1hdis80MAyD6qFXfUCw3e/T0jgAeP8AaBKDLKVZhmIIBUAo6VTUtc6MTWCuzc3vkGcaqKiK9OmlXpCCT2ZnTZqpikhKACmWCsfDoXSFKZmpQ0FbxceHYASZYQNL0Zz0Gg0A2AhIcr2UnwpJBiRG40mNxUkajUYTHC1tGMYoxgUG+kKMZ2gQlQSCl/6iz+H7kQdhp+dLsR06wqab0GqJysmNN1jkmOoIDYJaMCoyAeMY0ypbhnJ1D011HqSwjMKGLxkViVxwrTmRNSCSbl0gPVNBcFtLeMZA5oPFjyfUFopmCw5lrAW4UJqPO2vlFqOIuIrnEl/jv/Ujx0H1Mc2bqyuLugcyZxmHIrOkLqizEpICj4OD6HSLJhlAFj6wtGFLrIJFST1BJaBpkg0c3PlHM9l0hpx1KlIAQyjmBZwLeP3WK/OwSjKCFJyuvMaizUAICuvrDTtZKfChi1Ra/wC8Uvuy1So1YUuaXYbkQXRopvosfCuCT81chAerpzWppXzEAdoCpyzkiiiFNmDDlNq1v5QkkY1YWUBWU6EMNHoWfe3jHXFOONh1LI/FfKDZ31LCvLdt4tCS6ZNp3ZNKnvcksKuVU6Kd8vpBuBnBJ/DKSySTR8vUUAN/aKx/jyinvTLJcjMCtsoYJGU5c3q9wIs+H49IynukZlBJz0LABwmr8ynIL6wOEe29DObq0h3h8NmS85ZP+4pBpSgsHNzs/SFvGu0OHQhOUiaBygJIyUD1IOYWt6ULnpOHVipbo5UWKAzEO4Sb8ov0f0W4fsVLQB8Sq5SFEcpY0YBm9aNvAlmhHSETvch7gJywDMKZhKkpypuxZ+ZWgAy6anVmZ8UmIWhJbatXYWNmrRx4RX8JxFUlQSogITy5CkqYpAyk1cqJTUC4HQQ34qJYTyEMolimocXFHI0Pgvwh5TUoOhYfYhl+FdaAVrtv6XaLdLmHu0EbB+gYRTxMF3dy5o1N6auYtXDiMiXOax2bUUhMPbKZukMJcxw0bUmjQGglyQabX94IlTOtY6lLwzmopPa3gWGlFMwlUkfmIQVAkmhCiCAt2DavAK+IymUqUZiFoAI7wBlOoJoxoQSDv5PFn7XYYTO4SojJ3uZQNiQnlfe5LfpCTtDwGX3Dsl0gFVqoJIKgl6NQg3vq0RnD+UUXxzrTIeB9ogqaQoIJUtITSrsQS7lqsQX/AFi04FWdCRbdurE16nMfXePL8JmC2SovVaTR3Sxy/wCm3g0elcWxUmVhSoqyIUkgKQXL5TZQdzRnq8NiyNrYcyhacBRx3/5IkysglKzKcgoKSxS24+EuzeMLeG//ACFOXMloUgJSAylqNCSKFR0FHpWsecTFKWsqdy9nAL2qAb29BvDLCTsrKBVQhV6GlXajVN/7LLI0NHEno90w3EkLDoUFDcF4J7yPEJXGFkuiYU2CaqD72oWcn1j0bsVh5qMO81STnIUMrbMSWoCSKgag6mKQyNkZ4uPkY8a4tMllPd5SKvZ30DffjugncYmqcZ1kirA2FnoKDS2scdoZ6lLUEf8A6zmUaAEsWA9T9s4EhS1y+9ocrEMWVSzDx9WhZO/sxoxdaQzTNbDkFOVSib6uSQ5L1qA7vSHvCsUr4GFPiNf5Ei/+oERV8Hx1wc6UqAHV7MXYXp7mkG4HiKkqStQN6i3KBQbfqwgwxuLuwSbkqaLc8dPHBNH0Z/K8LcHxwLUyksCWBFa9Rt1irkl2SUW+hulUIO2uHJkFSaFIOrEg6JpU0h1MmMbQHxycRJ5SxJAHLmudBuKnyjNpqjLTs8mRNSAGNGfQVLflY6AV6CMgvFYoIXyALUrMSogWzUDNq7u2ojI8+UUnTZ6sZOSuj0mamEHFkAT0l9U03qk/fjFkW3SEHEgO+Q/8yfpSLZXcTgx/YNUWUqlDliCeRy1G/rt6GCZxyqBBu1PIgU9IiSr8UCgoaeD1iCLGdrS2GI/mKRXxGmvhFEQs0JUAxdt676W+3i49sZ5/hupWPqd4oyJzkJcByAb/AKwWrNF1oYI4akTEqSp6KcONmG+haKl2gmlM0S/yygAQP5jVX/2p5CLgpYShBapOW5cks/lf1is4LDnEY00cGYVE+Bf6w0RZaQWjAhKEyzcoGYDrUudaw84TwpcpC1qUMpSkMBfmSRmbUANTeO0dnlKXnFwWZy5BYB9KMKeMWCQQlBlmuVwSKVCGI3cEitqtoYhOXhEoyav0G8KwPdoDlszFn1YCOUYd5k1Kql0sWqUjc2dmDxNnSvIlJGcJCsvTpvX5RLxTDr7tRQOdQDnXQHXQRNL2DaKzi8I84C/4qzX/AEEhuj/IQrxeO7xapdkpIIBueUVbaoAiw8Xwv4yQKMlZ9g9tan1iscXARikvqlJPgxT+voIeI+P7bC8OlCTZiKfq1IbT+1AlS8iHMwpFm5XLF31vSEc0XFtH0HhCfMU1IzAEOAb3D9NPWKwk09FpRvs9H4H2iQpAQpRzgXJBfUV9mMPZU9kvodhHleHmLWkhIDM5BNUlqi96i20X7g2JQZctGf4UjY2oX2MXi2+yE4pdE/FpgVLchwlQUaF0gOCfQ+V9IQqnyyF52WlVityB/tf4aPXVg5i1DEJIIHzjx7tt2hKcbNlykIyBQSUlAIKgOYgWDk+z0d4vdIRK2WHE4/DYdlSEDvgSVFxlYgO9bgtrZwdo47SpxEvAhZnCZJnJzBCpaApKlhyAWO5ZiC0UnEcUXX/LSkj+RWUVBuS2jbNDbjna1WIRKRnWJWVj3gKlhY+IlSU86CwZrAVDisIrtlkpdCmShRQQxKSXNRf6f2i2djuzQxKFAolpCVVWpOabUAgB+UDq29IQYWaVIJZkE1cBrUYixD+FN3i79iMYBMmgsAtKSkJs4cHzYg+RhYv8qY8742i04fszh0ShL7tJTetSSLEm7/KClIypZCQAkMkD6RwJp2iPEo/M5BA6/KLv9HL/AGVbiaJmRb5VLSBzVBIDXFRYm3WBuHyaJcjMySA5FqpLMH8a7xJMx2ZSiBQpAbzau99rEQUiUMxKmBvWuwDUdna408o5cnZ0xegHiEnOTloHqyBUfzUZ2f61gnhU+aqWyZZWFP8AmNk5agG4cD0rrBeKEs8pLBQLFwHo7g6kB9nLVrGYHFCUqWl6ZCA5rd/UtFMblSsSTXgdd4UYcS1FlFDPoCbDydoqicTMlzMkwBJSxFBYWarNTU7w+XjSt3Y0pS0V3jOMAVUOpIYmzONPNi3jvDZN7NidaHqe1qiQlSQotcMRo5caeIiPH8aMwpSUlIFQxd6EEkszD28opmHxSitIsMpS41HMabeQe0HYiWtaShMwjIkuCPiDgg5r2o1bVu8LylQ6jCwJKe9mqMtLpYBIA0DDMa3NyesZGpPFFy3TIQFzPzquBflFhe/h0rkS+PltnV8jjpHpqJsI8eHnJe2YAeLp/vDXvvKE+Mm/ioH9afmBFcnRxY+xhi5uU0uEg+5ECypn4iQ73p05tfB/SN8RWCScw5QA3WhpvRUAnOJktaWZwPKsQKnXa9ZVISdAt23FB61iqoDqAAcEjyrFn7W0kAf13+/CKtggO8AFeUly1gxPWnlaCujDDiK8kouA6bU/MxTT1EUrAcWOGUmaA9TSzpNG+3iy9rOIZpKWuQfSj/fSKsqU4A8/+N/nFIr2GrVHovZvtjInzRLSsyzSkz8xBqAQWPsT5Q/xeDCCrK9TmDl2zaDYckeQdluGGZOs7JdvvqRHp2FxyykpocqUup3qAafIv1iGSKjK0cr2h9hJFELCqgBJFWqyvCx94Mm41lhBFCCx6pDl9tGhZwaee7Y/zbCzCjvU+MM8XhwRm1SFEeJDPEGFCjDLKsRMSofChh1BILj29IpfbBB7yUuyVAoqbZVEBzuQqkW/EYzItMy4IY3ql6+lD/eEPbVRXIQaGqiFOC5bMD48qfSHi6lQ0NsQ98ohiSQRZ7am70r79IhnLsw18zuz+GscYWfQW2Lnbpr7xLOnd2hwAprg6h3LVvVxvW8dCLuiVWFTMSVOZZNSUGmgOZNq1D/OFf8A+XLQpSZMwqTZ1hJfzu2xo8Acb46pQZIKQqhqC+7QPwfgfeqL5sqQ5CQKveul46YqlbJtJl/7P8RxcySVS5khCBcrBGWgerMLjWsUztFhyJypgny56lkleQEVpZxlL1oI6/hky1zJbrmSmfK5DK0Jb4mBv4xwcCCgDKUqdid3sC7AOKwHO9GWN9oBlY4G79YOwgHKKNZNLOGAL6V+kBTuHTFyhMSkXrqaXpYgF639IhkTS4D8obMdm+vSDLG0NCe6RaEJKUBCVZk/EUm+rhtgxiaTOZTywSxNQWSzcpSp6l9LUFYAwSM0ozCRmKjym1hBMrieYlyHfToQwAtfr+sc90VtHqWBxpnSZSn+JAJqRpWvjpHc2bQ5tvsxSeG9sFyZaZYKCE8odJ67EAeEHjtilXxBJ6pUxHkSfnFeaZyOLs7XhR3hIBCSCoA9CDfy3jJC1Zk5hlAsEEMCLUZyHqz6A1IgfF9qpRUBUkpIoQbn9RBGH4qFUCa6bkW/T32hOVD/ABtq66CFzZcyiwstyuzcoIL6FIJo176QNjZgJSeXUirmrEEaE1BjMWxuFAEgOkj9bUavSOJGHzSZYcoUl0m1qXbdLhtGikJRsnVbGc2chIzVFLOPSkJ8Tg0qCpqlc12Ghajl3+cb4gBnlpFRZxsP2eO+JLTlWBcivjcent5RTimC6EMqVzp1q3Sx/vppDNsyioqD/dLwFh5RzJcj46ksND63FesM5WFL1IfQOly12D116UiEk1ovFrsrM7ixwq1AoSApRKRN5SQ7OGVVFGB8YyHnEOBpmsFIVy7BiKVBO3SMh1JUCS2WA40OBrEDPiE7BaC3ml/nHGJXlYgEVY9IhlziMQgOKqTX/i330hMvQuPsPxYuXfnJfSwH6ekDSgQwOpGvuI675LZTWpfpQXNoyXhwdGT0/Uj5ARzFzXa4FWHDFmUCSL+XrFVlK7tKnVzFJYapS1SdibCLZxZOeWwNi7vaqf1hCrgVSSFPsEqP0D6RRS0LxEHaFdJYFRkTfrU/P2hcEnnOmRh5q/SGnHZWTEGVUBKU02zIBPzhTcKY3XR9kjQaXii6G8WFdk8UJeIR3tEqJFzl6O1xQU6x6WVjKq3NmJ+jeRjyjEynATYgFj1asPuyfaIZkSsQSFvkQsWL0CV7ePWsJkhyVojONUepSkMlHgPlHWBmkyDm+J1v/wAiWu9jAeFmq77KQMqUBjV9Xfz+7wbPxQCasAeV3YBwfq3rHJ1SEoVSMJ+AozLBRyknSgHgH9XiocemEBKTZ1KA2zBILdKe8XniKQqSEhTEKBDbg0fpq0ee9occDPyD8iSD1VRRA3ZgH8YpBNux8f3ViWXN5ATuT6EiJMRMJSoO1jUhq2vQVAiDDqdg1BnSd75v1gtUljuB0vHT0yjRVFSVKmUFSWNj5AveLjwvBhJy1GVtviN71NQC3URDh5aEEkJAVmoz+bVprtDLh2QAzFjKhNdXKrPqSagRWWS9ISqBu0vDkoWCFKBMsWoFEEhRLAdPaEM4uSnMXDO5LvlejlthU6xYMTjFz5yTLTmGUpQCPFydqx1juyykJE0JC1pPPlKiWZmy0cJ3BcvpAT2NdKmB4TA4iegdyhQQCwAZ6ByLgtbxgXCcOmzpyEAo5n+PltVhetCLPFw7DY0qSZShVIzJI0D1CurkN57QTi+x8rvhNRM7sZgojK/NmzOkg0c6F9fJpTcnsSNQtEOC7CqDFakZWqkJUdr8wBixd9h8KnmAUqgAZJJAqAEgAITqwA84Tcb42pSgEulOaqQ7n0oB4wgnpC8zEqU9CSf7PbXSJ8kujKLfZdldoJK6EJY6KAKT7eFxAXEeIobKGIfLlSkGhpUWbrFfCEhDOQSGL5v0Y6+8RTrBIL7XoBQnx0ENKarYYYnOVJHC8DLM8rTLSMoyjIALE5lbE1YE/WG65iEkJCAgEgvym1akGtH8XjOHgIlFTBPME1aoDFvC/pEWKnBQbMCkKFAoWeIratlsjSaiukGqm5x8Qa6gpiXvQvWpuahogm43Kcjs5fpQEGhalR7PAE6YAFVvUcwpsxGj6DaIMPMK+8dQcJBH5UhmdmsGp5CDFtshwiugvEcQGdOUElJrRqEDrZtYhxfFM4bKQajQ/KFgnKNczlwXBYhNQG9vswVw7Bd4SWUoAc4RcJJYkBjtewfa1VO3SN8erOZctQUg5ldFOSw6dL22gqanEKUfxWRoNgQHBA/NZzWBMdkSooSrMEtcM27DMfOuvRiy4Ti8wUWLvcChsDeoL1tqaVhdt0NJwSvwSo7PLmgKnTVKLCql5B5O5PjGQbw8zFLV+GmZMszBTJSEixBIDkEFtT1EZDcWS+REGKmlvzAdGr0YfEfCIsKhXeIdJBzBnNqhvOGM/CEF9fkPkkdLnrAyEnv0dFDf+n784lPopB7CcRRI83HT7aIP4sJDEgPVn1+sdcRxzhqKI0FvM/Qe0V3EKWF5k1ehdmHRojVlk15Hn+KTCoploKuVy4O4qwtZq1vHUzHTEtmlE+Y/QMYUnG92kZDU61qW+ZgCfjj3a1gusA2vVrjW5huIti3jWO72fMxABAsBeiUtU9WheiaCUglnBd9738xE0yiABUmlPumtYjSUhQTYDxbKNG6RddCy0kv9sKkstR6Aj76wIZKkzUqQRmSsLD9LPvVjEvDXzKUBfc08mr6xyFfiE8qinV7ODcxlpjy/KKv2eo8D49LmVzAFmMt6g7Ndn11pBeN4rK7oLWQlKVBbqoKF6vqRp1jxyfLzTHIBdtSYIxWGBYFhcFsxD3iPwxRBw7rwW7jnbLNyyAUpJ5pinCmsco/KOt/CK9lJVmOm2j089PeIeIymZy/PUt0oAB0ESTiGSygFEuBZwwNLWrtDKK8HRGNWv6OZC5SVEzFFyXAAdtHVpUn70ayZDi+XYP8AL29dYC4RhgFOVtmUCEkMSGoWDgoyhrH5RYMDgErQLG5CmIUl2oHanKnTSDOkO6Fgwh1GvhGYiSQAknlbMUvZjrSlSOsMMXw9CEOpbPve70Aqf3hFiOIISspC7pBYgvTrXrezwi30I+rHvCsFMQkkJU6g7hI8QxP36QaJ80V5k5XINPfp0MFcFmomyUK/M1Q7gEUsSQINmYYKSNvtvDf0hXL2JQixPHJksF3Ga5ZIfx3845Txha6IOalWDN7w4ODTZ67ZU/8AjEasLLSNgKk2AAuSB5DzjKaNxEWIC5gq5IvTzbrEKMSEsdtqN7eJhtjsfLYsA2hLk+mn3aFCFqOZwL7B/anmfIHVtFYQlJ0kdnHFRoKW19fu8c4jEhGjk31tp9/2YcN4WZlgya1HuxN9if7CfFcFCCLClCqz2Zw+XfrCWmy85LEuK7OEKaRKAdySpqPqA7u4t6RwrEEXud8v6QdIwgIDl1WYFw339IHxfCgoHMGSASzl6PSlKtvB5OzksEn4w0t1oGHmz+UBYmaC7DmKS7CpGz7MbbAw6w/A05AtwoEWqCBYddAISYiXlWpChQEhINHAdmH1/eDGSegtaBQUg1zOWflSK6MxYjqfaCMAopJMuYXBuAUqFLgg0egOjwKqXShVWlCCDV73JfzjJc4y/h5T0CbU3qWv5RVM10Gr4elLLQokls+djzEOSLE+d4nGAWlwlRTnZQrqBZQs1Q1B5NVbNxwUa0erio/bXS77vBiEqIbOSAFAFiLs1NjWmnvAVrsWUFJOkMJHD13zBzdRUGcUUAQHuPbpTIgE2YVEIIS/NzUNdMoe93b3jItyicnx5C7FiLfekKsRw9Ki5CRuWFW6wysOuw++scZHqfT7uY4uTZ1UkKhw8k0oPQnw2Hv4QJO4YB+VQOmo9YdTVEWH9o2md9/flG2YpmKkgFlctWc6ORU7CnyjrEYZQS6fiyuzhmFWSHckghnFnqWi5BJXcsNT8wNvGIU9npaQTKJlltyU/wDEljDxlHyZ34PPMdw5hnZSaipSwqdvNqGm0K8Rg5gcjm31LG5+UeoJ4bMQSomWQ1gMrUcBlOlhuz9YCxfD8xzdyoOKABKiG3KSDWvlFVJezPfZQsCgh3oHelCf2vGsOQFBk1rZmsRUNF7ncGlqLMoEMSCiZlFm1U+oqfKtAJXZ8qHMh1bFKq0uzAMNWO0ZvsOvxSKj/AKzkgJ0Zma3SJ5y0gMVJuRd/l+8XeT2SGU8qdwlQoT/AFGv1tvG8R2DlzEgE5FXdAYXo1aeTWtCua8h8OvJSp6nllNQRlqQGe1TpqKtE/D8BNWlkpUp6Ppf+cmvlFv4b2JQleZc2ZNAVQFgCq9SA5Y7nQwzxvAHDyzUWB+h0hZZEtINtu2ULAYArmJDsZYO5saMCbh/brFnwUpYDA5nNAEM1HUxBL18/WAuH8JmSpqsyF1FwkkFjuN+sPuF4UhQLKG5Uwe/Vzp7Qsp3oLS7FHEuHKWoEBSVM3wkhv2gCfwFClBRStKhZVDTqCK+sXkCMztWkIpNdG5OqKEJBlmgNNQawUni81IpOLnRQf8A7C/hFzlLuVMX9hp9+MdBCD8SU+g+2jciqy+0mUZfG5irzQ+4CB60LQNLmqUolaysUYZya9U2eL/PlSgHCEEvTlBcmzUgjCykpSAAPRnO/nG5UZ5YtVxKL/DKXQINdw3sw+Rg/CcJasxJVrlDgHfMWeLogRFiJjkJGtT4D94F2J8rX10L8Eu7S2agFgAPv2gqUaVDffWCAjTaAuKTciCxALFn+6wLJ2TZEkEBnf8Aa33aIeKcBE0UUUFmFSR5iK7wOaTNSoXJIq9R+Z+tdYuaTDOiUJSf2VFfxWA7qWBMsAEul9Hamjv9IVokpXyFJc2JNmZyKVDA+vhFzXUMaiFKcGgLUUpAysA1hQk0tqIWvRZSVbK3N7JkPkUpgNA7+sBq4FPL8tPH5iLwmI8fK/DUxIobHUxRSBZQp3BVoKVTEJAUoCzOS5ZurQ34LKQnMZiqaBLV/X8tBv5QZxLg61hgAoAgitaWvCgcLn0BkqBD1DAPpzE26HeM5WdGKSSqw6fweVPVlKpoSA6cismurX/vGQXw7AGUhlF1kglnoBoNxX1jIyyNasjkinLQ/ShvHf706RAohyCHt7xkZARIhmVD7/3/AGgZVVBL0Yk9as3SMjIzChtKQABSOyLRqMiYwPPkiYrKbBiRudH6DaO0D79YyMjMxIQwB3eBsHzOs3LpHQBRHuQ/ptG4yCAYBEQz1MGFCSEvs+vWMjIBjJbAClqD3/SNLUfCNRkZmB5qmDblo0YyMjBMMC4pTlI0Jr5VjIyCYkB+X7R2gOfb2jIyAMYEuvokBvEuH9B7mCErYtsWjIyAYKkzXjMOmpVqr2Adh7e8ZGQ6EO83ygXFYZMwMsOIyMgMxDwvhKJY5XuSHLtXTWDQuMjIxmbmFoGw4cE7qV7KI+QEbjIYUjmUiPEK5C4cU+YjcZAQSaI1Kp9+EajIDGRopreMjIyAE/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data:image/jpeg;base64,/9j/4AAQSkZJRgABAQAAAQABAAD/2wCEAAkGBhQSERUUExQWFBUWGBwZGBcYGBgaGhoYHRgbGBodFxoeHSYeGBkkHBoXHy8gIycpLCwuGB4xNTAqNSYrLCkBCQoKDgwOGg8PGiwkHyQsLCwpLCwsLCwsLCksLCwsLCwsKSksKSwpLCwpKSwsLCwsKSksLCwpKSwpLCwsLCwsLP/AABEIALUBFgMBIgACEQEDEQH/xAAbAAACAgMBAAAAAAAAAAAAAAAEBQMGAAECB//EAEAQAAECBAQDBgQEBAYCAgMAAAECEQADITEEEkFRBSJhBhNxgZGhMrHB8CNC0eEUUmLxFTNygpKy0uIHohZDU//EABkBAAMBAQEAAAAAAAAAAAAAAAECAwAEBf/EACURAAICAgICAgIDAQAAAAAAAAABAhEDIRIxQVETMiJhQnHwBP/aAAwDAQACEQMRAD8A9Tk0gXGfE/VP1EGlEBYxPN5p+d45sn1Hj2HmF+O4WlZKgkZtaDmbq1D1+xvGYwoXSopR/p9nxgiViAq3pEpvloKuOxPL4WjKy8wOpCf/AFJDbE+0df4fI/mPmB9UQXxhTJDuAQoFtmHuxPrFbVJKG5jmY3DFn1expvvEpJLRWLb8jkcPw7fF7J/8IkTwuTuadE6f7YRywo1JYOxFKCtXLD5lyIYS5KTL5baVcuC5J3L+zbwqryhpL9h38DJ/m/6/pGxw6Waglv8AT/6wkxGIqyRsWifAYo6hgQdQ29drCNcG6oDUkuxr/hsvf1ERq4dLdqe0KsfjUhQIL5q0rpcdG+XWIZWOWKtTxqPSM6Mr9jeZwmX/AE+ghRj8OJa0gAsdNi/ypaGGLxOaSFC7j7PpC7F4rMhBJLOQ+3wq/WFaQ8WyVEnIpPKhwQLb6hrGh8It2E+BPgPlFTkTkuGKydip7gh7BrxbMJ8CfAfKOr/n8ksxPEcdKMcmOk5zcL+KIUAFpNU9ASQdoOBjGgNWqCirYniy8yAhublLAGpAy6/D8Q3hvg+eZm0SPfptr6QHxPhKzNSpAdLgkdQfbS22mrrDysqQOgfqW94hFS5Ox3VaJWjAI3GR0EzGjGjYTGyIJjkCOJ3wnwPygfG8RCB/MXZvm50LQtXxSYb5AG0qCD16fWJSyxjpjqDY8MQ4mfkQpVKAmsR4LFlVxXUiz7RNPw6VpKVAKB0MNfJaFqnsUdm8UVO/5hmqX5sxCvUZS0PgIBwXBpUouhAB31bYeVIPEDFFxjTGm03aMjDGyY08UEOIyNRkAxqAMX8d9U/T94OeF+OPOPFPzTEsn1Hj2TzE/iKo7pP0hYqQZcpJFxy3sRautB4wynP3gDXF38CfdPvA+PICFj+r3IMRlsaJHxhau7SoM7a9cmzdYr8zMScyU5m3NrUB2b38IsHGVtJSXagrt8IisnHDvMpUABUqpVwwYWt9NonkkolccWwtWH7zDhaAAtJZe6hZzrqPU7RHhZxRaxDnp18WbyeMwWNacWIZWoqDZw3UP/xgnugCptKX6PXYi0J3tDdaIFsHWa0ckg+cecdveMrOI7sfCgChAbMQC4OoYgeZ8T6BO4iCVJSkrYCgAatCCSQxGzG7R512l7MLM0GVKUlBAJcih1JqeXr7Q0ONm2A8I4nPKcqJsxkl0oRm+IsKkHo9frFykLx8hCZq0qVLLZxMIUQh3d7pu9LO7HQXsFwUpSqblC1oWwSaihZRaj6i+8XvGcTKsOsLlnMoFLAXzBhQktexMFyt6G40Dy8QkopZSXFdxY9RbygdCHlpCqcxPoUj6xzwjgypeDlAEZ8udQJe/NdncOA1ulImm4SYnIFkDM5ABdwGPlpTpCNbFTCJCSCCPK2z/f2ItuEqhJtyj5RUsOK0IAHTV2pVni2YL/LR/pHyjpwdsll6JFCsaeMUYr3Gccc5Q5CQz6VLGp2b39q5J8FZKMbY8GIS7Zkvs4eJUx5/igynCmZqgEFyAWb1rvFr4FxLvJOZd0u/gK/L5RLFn5umNKFK0NVrABJLAXJtGCK1iONFZIcd2o8rircpGtXrfaGPC+KlSkpLNl2Nw1CbPFVkTdGeNpWM3jsAiNAR20VJmJMYTGgI0YxgDHcLCyVA5VG+x2cb/pC2ZwmYitFDUCvzT9+8PzG0iIyxRkPHI0IJMucac4D0YjfoGbSrw3weHKRW582glozLGhjUfJpTs2I6jmMeLCGlmOY1NmhIc28/pHbCMY5JjIxQEZAMcgwt4gPxB4p+Yhk0KOIqeaPFP/ZJiGX6lIdjGcPxEefyMBcTkutPiCzkVFvr6wZPLTEecD8RHPL8VP7NCSMiDtGQJQA8ABrUUrS3ysYppnynOpD6XILb+8XHtSppL7EfMRTVNMmHMQlgHIAAJ8Kb115YlPbplYaRKlQ+J8oBZ2ZnsTsYbqlBEtc1KszJzOTR6m4vZ/QNASMOpCMjZkqHKoEZCHPRwfMGkLOMlUtCEBiFKqlnqzCulzW1IS9dFGtmuD4kAAXJO5uxqrV9T184ZYjDlSS6silJJSMpIazqV43beE+Gk/iMUgjLofXqzatr1hpiOJKlYYoIWkg3II3sfFn6PCKLZXVAPZuV3UwF8oKqB6VFfJ9ItEhc3OoqFFbl0tuEkOkm3xEX2eKTLxixyTMuY6FOYhyw5RUl3p0MWPgylpSCtQLM5KkqAuMpLmrNUtWzw2OErZsk1Q/Qk92pwSwVVgBdXwh6JFgNhc3gXGjN3IIUDlIqBsBStf3guTjhkysyiFMLg3BIJbMH2eIeIrBVJobG9LZbEGxh3Guzni9gsiVUl3YU5sw+IGg0FNaxZsD/AJaH/kT/ANRFckE7vT+Uir1fR+g2ix4L/LR/pT8hF8HbEyk2VorvHcKc+YWN9fb21sKGLBNmgNmLOQB4m0bKAYtOCmqZFOijdwFmhdSvy31oAAYsPDsJ3UpSFUJqSN7eohqmSAbRxOFIlDAobHc70UZWHSFFJFAs5inTUH2b6w47Ly2mLcEGpAOlco8Cwbq8AzVOpQSwdVT63pcktvbYw37PElUx2BAG/iXpQv8ArEcaXMtNviWAKjebSI0Ijsx3nKdExGia5I2pGKUweIsGmj7/AH+sYxNGo7aNFMAxyI7Co4eNkNGMYTA2PxJQgqAcjTyJid4A4sQwfrTyOv3eFm6QYq2aOMmg/wCUFHpMQ5oTQaWMco4hMdLysoUW+JKg99Hsx2jMDMAXMzMFOfbUbPeB+8ddGYTBbXlXWJNurset1Q4jI3ljI6CZypUIsYt54L6p9cw+jw0xC6UhHOrNBf8AMin+4fflHLk6Kw7H2Jmc6dq+4LQFjJh7xLsBbxoD9T6QTiA6y/8A/P6xBxIOlJ/q+ij6W9InL2GJ12ibuq2Bsdfr6EH5RR8a2aXkICTmezgpIpqH18IuHaSeEyATY0L9RFQxSaAAWD/1OS/qUl/KBPY8KQTI4qUEZyFJIKQQA77KAooW6+L0S8Zw5TMUM783K7F0syXLkhLmwNz5wywSCVZioKpoBs1hb6udoj7U4+WZRSC813BZwAWNS3Moh2d/WFiuXbKbuooI7P4aWus0DnOVHkDcfEASKNXwrDabgUd2opUVoTVOYgDMCxYs+WjMQRSl4rHBOOBdaZwpJo96t1BuPM9GtXDZoAIU2UO7VACm82BH3p1KK40iDbUhD/hCVT8xmBRABCQQ4GgKgAAlxdnNoZYJGQgJlZ7FROXKkZmAOwpU7Cz2DxsgnEEFIaZ+ZkkBIy5hV7ZVN4DSJJ/aRGERzhSED4QlJGYtypB1NXrZy+picYcdseeTlpDqYucnKpWQyw+YqGQDQZbNS2UvEePxYV3akqSpIOUKBcGqWdnALPrHmM/GrxCjMnhSyo8qVKJAGiUi6QKc2tYsvZ3CZZEhT/EohnsBOrm6/J4Wc07KLC4U2y0SMRViWsXzUZyC2pHXVxFpw45E7ZR8opyAWL08EtVyfi0NqCmusW7C0QnZhfwg4O2SyrSK5xnHHPeiZgSEuQGZ81NdX0YN1ecGnlSVBRfKspBNyGBD7kOz9IixPBUrXmdnajAh9Cx1H1g7C4YS0BI8Sdyaknzi0Yu7ZJtUTGNKS+kDTOKS0litLkszuXvpaCUrBqKxS0xaK7xLg8zPml1BoUhgRb1FD9vDfh2DMtLE3qwAAFGaDGjYEJHGk7Gc21RqNKjZMB47FNQfEfYbxQQ1iJmYhI39/wBvu0GS0sANoHweFyhzf5QW0YxqNGNtGCMYjMbeMMagGNKMAcUlLUBkAety1w2xeD1L0iOrwJK1QU6YrnYKYs80tHXQHz1jtOHmuhOVAQkvQ9CK7sD7Q1Sgvd47AhPi/Y3I5IjI2YyLCC/EawjWfxQf6kAeP20P8Uihiuy54M8ihdSerEfWOXL0Wh2Ppq2WSdUt6k/pAeNmKEtDCqXJtq4pWt4mSvvM9Aog0oHZyGtuI7SxJcJbwEQlLwOo+QHtSo/wyGBNUuACaZdhFNIVJWCQyVNlc2anNso0LeMXDtST3LgkMofCW/KfXSkU7FTM0lllRO6jmpudgXIGsZz8BUNWFy8ss/zJKg2W7qYAEanT6wl4shZmqZF1crOSKAggk0zCvQGDOEH8RIAFAW5tctD0r9NnhmUy1TJakrZSQeQljnOUAVs1fQ7xTHFOzc3Doi4J2Vy5DMokkpYGg1UokV6V3tZ2+C4KCl0qIWpjzE2KcxDWNCmhGh6iO08RZARMStiGKinMQHL/AAqpQsHq3i0RHtCJSihIM9y6SMreD3QBppdhV4u2ktktyegbi3ZSavIUTjLKJbBLKfc5lBSqUy2LANrFfHZHE4ualU4FSQ7lKktQmiSAWBSQ2VJsXra9Sp0yYXByJU7pWU6tYC9ulzCLi/EP4ZZUiYZxI1JOUhzoMt63DV3ifON0VSkkDYTsjhZpyhU2QpAUlSQokZhV3L5qVq1jZoaTuCfw8qQhwsJfnBAcleZRO1coF/aGmGmFYTMWAVhiSmjkVDlg7VFX+bgYxbFjmKUkkEkuAchYv1B61PmMsY8WwQnJumziVKURYBtg2/XwoKVi4Yb4EvsPlFNwrDRnFHG4U2tflXrFywZeWn/SPlAwds2bpHajCXtRxo4eU6TzkgJFK+L6XtWkOyiKl254UtaEzEgqCDzACrVrewpprs8VytqLolBK9iWUlU6ZmUXdtdnP16RceCKCE92FZtRe2w6DQjY7R55w3iJBBADB6+Ap4CjRZuGYoKAIQUq7xOYh3Z2cBqjRqUN6NHDim4yOyeK4WXMKjRXEUzEJTcgaeJdqb1hdis80MAyD6qFXfUCw3e/T0jgAeP8AaBKDLKVZhmIIBUAo6VTUtc6MTWCuzc3vkGcaqKiK9OmlXpCCT2ZnTZqpikhKACmWCsfDoXSFKZmpQ0FbxceHYASZYQNL0Zz0Gg0A2AhIcr2UnwpJBiRG40mNxUkajUYTHC1tGMYoxgUG+kKMZ2gQlQSCl/6iz+H7kQdhp+dLsR06wqab0GqJysmNN1jkmOoIDYJaMCoyAeMY0ypbhnJ1D011HqSwjMKGLxkViVxwrTmRNSCSbl0gPVNBcFtLeMZA5oPFjyfUFopmCw5lrAW4UJqPO2vlFqOIuIrnEl/jv/Ujx0H1Mc2bqyuLugcyZxmHIrOkLqizEpICj4OD6HSLJhlAFj6wtGFLrIJFST1BJaBpkg0c3PlHM9l0hpx1KlIAQyjmBZwLeP3WK/OwSjKCFJyuvMaizUAICuvrDTtZKfChi1Ra/wC8Uvuy1So1YUuaXYbkQXRopvosfCuCT81chAerpzWppXzEAdoCpyzkiiiFNmDDlNq1v5QkkY1YWUBWU6EMNHoWfe3jHXFOONh1LI/FfKDZ31LCvLdt4tCS6ZNp3ZNKnvcksKuVU6Kd8vpBuBnBJ/DKSySTR8vUUAN/aKx/jyinvTLJcjMCtsoYJGU5c3q9wIs+H49IynukZlBJz0LABwmr8ynIL6wOEe29DObq0h3h8NmS85ZP+4pBpSgsHNzs/SFvGu0OHQhOUiaBygJIyUD1IOYWt6ULnpOHVipbo5UWKAzEO4Sb8ov0f0W4fsVLQB8Sq5SFEcpY0YBm9aNvAlmhHSETvch7gJywDMKZhKkpypuxZ+ZWgAy6anVmZ8UmIWhJbatXYWNmrRx4RX8JxFUlQSogITy5CkqYpAyk1cqJTUC4HQQ34qJYTyEMolimocXFHI0Pgvwh5TUoOhYfYhl+FdaAVrtv6XaLdLmHu0EbB+gYRTxMF3dy5o1N6auYtXDiMiXOax2bUUhMPbKZukMJcxw0bUmjQGglyQabX94IlTOtY6lLwzmopPa3gWGlFMwlUkfmIQVAkmhCiCAt2DavAK+IymUqUZiFoAI7wBlOoJoxoQSDv5PFn7XYYTO4SojJ3uZQNiQnlfe5LfpCTtDwGX3Dsl0gFVqoJIKgl6NQg3vq0RnD+UUXxzrTIeB9ogqaQoIJUtITSrsQS7lqsQX/AFi04FWdCRbdurE16nMfXePL8JmC2SovVaTR3Sxy/wCm3g0elcWxUmVhSoqyIUkgKQXL5TZQdzRnq8NiyNrYcyhacBRx3/5IkysglKzKcgoKSxS24+EuzeMLeG//ACFOXMloUgJSAylqNCSKFR0FHpWsecTFKWsqdy9nAL2qAb29BvDLCTsrKBVQhV6GlXajVN/7LLI0NHEno90w3EkLDoUFDcF4J7yPEJXGFkuiYU2CaqD72oWcn1j0bsVh5qMO81STnIUMrbMSWoCSKgag6mKQyNkZ4uPkY8a4tMllPd5SKvZ30DffjugncYmqcZ1kirA2FnoKDS2scdoZ6lLUEf8A6zmUaAEsWA9T9s4EhS1y+9ocrEMWVSzDx9WhZO/sxoxdaQzTNbDkFOVSib6uSQ5L1qA7vSHvCsUr4GFPiNf5Ei/+oERV8Hx1wc6UqAHV7MXYXp7mkG4HiKkqStQN6i3KBQbfqwgwxuLuwSbkqaLc8dPHBNH0Z/K8LcHxwLUyksCWBFa9Rt1irkl2SUW+hulUIO2uHJkFSaFIOrEg6JpU0h1MmMbQHxycRJ5SxJAHLmudBuKnyjNpqjLTs8mRNSAGNGfQVLflY6AV6CMgvFYoIXyALUrMSogWzUDNq7u2ojI8+UUnTZ6sZOSuj0mamEHFkAT0l9U03qk/fjFkW3SEHEgO+Q/8yfpSLZXcTgx/YNUWUqlDliCeRy1G/rt6GCZxyqBBu1PIgU9IiSr8UCgoaeD1iCLGdrS2GI/mKRXxGmvhFEQs0JUAxdt676W+3i49sZ5/hupWPqd4oyJzkJcByAb/AKwWrNF1oYI4akTEqSp6KcONmG+haKl2gmlM0S/yygAQP5jVX/2p5CLgpYShBapOW5cks/lf1is4LDnEY00cGYVE+Bf6w0RZaQWjAhKEyzcoGYDrUudaw84TwpcpC1qUMpSkMBfmSRmbUANTeO0dnlKXnFwWZy5BYB9KMKeMWCQQlBlmuVwSKVCGI3cEitqtoYhOXhEoyav0G8KwPdoDlszFn1YCOUYd5k1Kql0sWqUjc2dmDxNnSvIlJGcJCsvTpvX5RLxTDr7tRQOdQDnXQHXQRNL2DaKzi8I84C/4qzX/AEEhuj/IQrxeO7xapdkpIIBueUVbaoAiw8Xwv4yQKMlZ9g9tan1iscXARikvqlJPgxT+voIeI+P7bC8OlCTZiKfq1IbT+1AlS8iHMwpFm5XLF31vSEc0XFtH0HhCfMU1IzAEOAb3D9NPWKwk09FpRvs9H4H2iQpAQpRzgXJBfUV9mMPZU9kvodhHleHmLWkhIDM5BNUlqi96i20X7g2JQZctGf4UjY2oX2MXi2+yE4pdE/FpgVLchwlQUaF0gOCfQ+V9IQqnyyF52WlVityB/tf4aPXVg5i1DEJIIHzjx7tt2hKcbNlykIyBQSUlAIKgOYgWDk+z0d4vdIRK2WHE4/DYdlSEDvgSVFxlYgO9bgtrZwdo47SpxEvAhZnCZJnJzBCpaApKlhyAWO5ZiC0UnEcUXX/LSkj+RWUVBuS2jbNDbjna1WIRKRnWJWVj3gKlhY+IlSU86CwZrAVDisIrtlkpdCmShRQQxKSXNRf6f2i2djuzQxKFAolpCVVWpOabUAgB+UDq29IQYWaVIJZkE1cBrUYixD+FN3i79iMYBMmgsAtKSkJs4cHzYg+RhYv8qY8742i04fszh0ShL7tJTetSSLEm7/KClIypZCQAkMkD6RwJp2iPEo/M5BA6/KLv9HL/AGVbiaJmRb5VLSBzVBIDXFRYm3WBuHyaJcjMySA5FqpLMH8a7xJMx2ZSiBQpAbzau99rEQUiUMxKmBvWuwDUdna408o5cnZ0xegHiEnOTloHqyBUfzUZ2f61gnhU+aqWyZZWFP8AmNk5agG4cD0rrBeKEs8pLBQLFwHo7g6kB9nLVrGYHFCUqWl6ZCA5rd/UtFMblSsSTXgdd4UYcS1FlFDPoCbDydoqicTMlzMkwBJSxFBYWarNTU7w+XjSt3Y0pS0V3jOMAVUOpIYmzONPNi3jvDZN7NidaHqe1qiQlSQotcMRo5caeIiPH8aMwpSUlIFQxd6EEkszD28opmHxSitIsMpS41HMabeQe0HYiWtaShMwjIkuCPiDgg5r2o1bVu8LylQ6jCwJKe9mqMtLpYBIA0DDMa3NyesZGpPFFy3TIQFzPzquBflFhe/h0rkS+PltnV8jjpHpqJsI8eHnJe2YAeLp/vDXvvKE+Mm/ioH9afmBFcnRxY+xhi5uU0uEg+5ECypn4iQ73p05tfB/SN8RWCScw5QA3WhpvRUAnOJktaWZwPKsQKnXa9ZVISdAt23FB61iqoDqAAcEjyrFn7W0kAf13+/CKtggO8AFeUly1gxPWnlaCujDDiK8kouA6bU/MxTT1EUrAcWOGUmaA9TSzpNG+3iy9rOIZpKWuQfSj/fSKsqU4A8/+N/nFIr2GrVHovZvtjInzRLSsyzSkz8xBqAQWPsT5Q/xeDCCrK9TmDl2zaDYckeQdluGGZOs7JdvvqRHp2FxyykpocqUup3qAafIv1iGSKjK0cr2h9hJFELCqgBJFWqyvCx94Mm41lhBFCCx6pDl9tGhZwaee7Y/zbCzCjvU+MM8XhwRm1SFEeJDPEGFCjDLKsRMSofChh1BILj29IpfbBB7yUuyVAoqbZVEBzuQqkW/EYzItMy4IY3ql6+lD/eEPbVRXIQaGqiFOC5bMD48qfSHi6lQ0NsQ98ohiSQRZ7am70r79IhnLsw18zuz+GscYWfQW2Lnbpr7xLOnd2hwAprg6h3LVvVxvW8dCLuiVWFTMSVOZZNSUGmgOZNq1D/OFf8A+XLQpSZMwqTZ1hJfzu2xo8Acb46pQZIKQqhqC+7QPwfgfeqL5sqQ5CQKveul46YqlbJtJl/7P8RxcySVS5khCBcrBGWgerMLjWsUztFhyJypgny56lkleQEVpZxlL1oI6/hky1zJbrmSmfK5DK0Jb4mBv4xwcCCgDKUqdid3sC7AOKwHO9GWN9oBlY4G79YOwgHKKNZNLOGAL6V+kBTuHTFyhMSkXrqaXpYgF639IhkTS4D8obMdm+vSDLG0NCe6RaEJKUBCVZk/EUm+rhtgxiaTOZTywSxNQWSzcpSp6l9LUFYAwSM0ozCRmKjym1hBMrieYlyHfToQwAtfr+sc90VtHqWBxpnSZSn+JAJqRpWvjpHc2bQ5tvsxSeG9sFyZaZYKCE8odJ67EAeEHjtilXxBJ6pUxHkSfnFeaZyOLs7XhR3hIBCSCoA9CDfy3jJC1Zk5hlAsEEMCLUZyHqz6A1IgfF9qpRUBUkpIoQbn9RBGH4qFUCa6bkW/T32hOVD/ABtq66CFzZcyiwstyuzcoIL6FIJo176QNjZgJSeXUirmrEEaE1BjMWxuFAEgOkj9bUavSOJGHzSZYcoUl0m1qXbdLhtGikJRsnVbGc2chIzVFLOPSkJ8Tg0qCpqlc12Ghajl3+cb4gBnlpFRZxsP2eO+JLTlWBcivjcent5RTimC6EMqVzp1q3Sx/vppDNsyioqD/dLwFh5RzJcj46ksND63FesM5WFL1IfQOly12D116UiEk1ovFrsrM7ixwq1AoSApRKRN5SQ7OGVVFGB8YyHnEOBpmsFIVy7BiKVBO3SMh1JUCS2WA40OBrEDPiE7BaC3ml/nHGJXlYgEVY9IhlziMQgOKqTX/i330hMvQuPsPxYuXfnJfSwH6ekDSgQwOpGvuI675LZTWpfpQXNoyXhwdGT0/Uj5ARzFzXa4FWHDFmUCSL+XrFVlK7tKnVzFJYapS1SdibCLZxZOeWwNi7vaqf1hCrgVSSFPsEqP0D6RRS0LxEHaFdJYFRkTfrU/P2hcEnnOmRh5q/SGnHZWTEGVUBKU02zIBPzhTcKY3XR9kjQaXii6G8WFdk8UJeIR3tEqJFzl6O1xQU6x6WVjKq3NmJ+jeRjyjEynATYgFj1asPuyfaIZkSsQSFvkQsWL0CV7ePWsJkhyVojONUepSkMlHgPlHWBmkyDm+J1v/wAiWu9jAeFmq77KQMqUBjV9Xfz+7wbPxQCasAeV3YBwfq3rHJ1SEoVSMJ+AozLBRyknSgHgH9XiocemEBKTZ1KA2zBILdKe8XniKQqSEhTEKBDbg0fpq0ee9occDPyD8iSD1VRRA3ZgH8YpBNux8f3ViWXN5ATuT6EiJMRMJSoO1jUhq2vQVAiDDqdg1BnSd75v1gtUljuB0vHT0yjRVFSVKmUFSWNj5AveLjwvBhJy1GVtviN71NQC3URDh5aEEkJAVmoz+bVprtDLh2QAzFjKhNdXKrPqSagRWWS9ISqBu0vDkoWCFKBMsWoFEEhRLAdPaEM4uSnMXDO5LvlejlthU6xYMTjFz5yTLTmGUpQCPFydqx1juyykJE0JC1pPPlKiWZmy0cJ3BcvpAT2NdKmB4TA4iegdyhQQCwAZ6ByLgtbxgXCcOmzpyEAo5n+PltVhetCLPFw7DY0qSZShVIzJI0D1CurkN57QTi+x8rvhNRM7sZgojK/NmzOkg0c6F9fJpTcnsSNQtEOC7CqDFakZWqkJUdr8wBixd9h8KnmAUqgAZJJAqAEgAITqwA84Tcb42pSgEulOaqQ7n0oB4wgnpC8zEqU9CSf7PbXSJ8kujKLfZdldoJK6EJY6KAKT7eFxAXEeIobKGIfLlSkGhpUWbrFfCEhDOQSGL5v0Y6+8RTrBIL7XoBQnx0ENKarYYYnOVJHC8DLM8rTLSMoyjIALE5lbE1YE/WG65iEkJCAgEgvym1akGtH8XjOHgIlFTBPME1aoDFvC/pEWKnBQbMCkKFAoWeIratlsjSaiukGqm5x8Qa6gpiXvQvWpuahogm43Kcjs5fpQEGhalR7PAE6YAFVvUcwpsxGj6DaIMPMK+8dQcJBH5UhmdmsGp5CDFtshwiugvEcQGdOUElJrRqEDrZtYhxfFM4bKQajQ/KFgnKNczlwXBYhNQG9vswVw7Bd4SWUoAc4RcJJYkBjtewfa1VO3SN8erOZctQUg5ldFOSw6dL22gqanEKUfxWRoNgQHBA/NZzWBMdkSooSrMEtcM27DMfOuvRiy4Ti8wUWLvcChsDeoL1tqaVhdt0NJwSvwSo7PLmgKnTVKLCql5B5O5PjGQbw8zFLV+GmZMszBTJSEixBIDkEFtT1EZDcWS+REGKmlvzAdGr0YfEfCIsKhXeIdJBzBnNqhvOGM/CEF9fkPkkdLnrAyEnv0dFDf+n784lPopB7CcRRI83HT7aIP4sJDEgPVn1+sdcRxzhqKI0FvM/Qe0V3EKWF5k1ehdmHRojVlk15Hn+KTCoploKuVy4O4qwtZq1vHUzHTEtmlE+Y/QMYUnG92kZDU61qW+ZgCfjj3a1gusA2vVrjW5huIti3jWO72fMxABAsBeiUtU9WheiaCUglnBd9738xE0yiABUmlPumtYjSUhQTYDxbKNG6RddCy0kv9sKkstR6Aj76wIZKkzUqQRmSsLD9LPvVjEvDXzKUBfc08mr6xyFfiE8qinV7ODcxlpjy/KKv2eo8D49LmVzAFmMt6g7Ndn11pBeN4rK7oLWQlKVBbqoKF6vqRp1jxyfLzTHIBdtSYIxWGBYFhcFsxD3iPwxRBw7rwW7jnbLNyyAUpJ5pinCmsco/KOt/CK9lJVmOm2j089PeIeIymZy/PUt0oAB0ESTiGSygFEuBZwwNLWrtDKK8HRGNWv6OZC5SVEzFFyXAAdtHVpUn70ayZDi+XYP8AL29dYC4RhgFOVtmUCEkMSGoWDgoyhrH5RYMDgErQLG5CmIUl2oHanKnTSDOkO6Fgwh1GvhGYiSQAknlbMUvZjrSlSOsMMXw9CEOpbPve70Aqf3hFiOIISspC7pBYgvTrXrezwi30I+rHvCsFMQkkJU6g7hI8QxP36QaJ80V5k5XINPfp0MFcFmomyUK/M1Q7gEUsSQINmYYKSNvtvDf0hXL2JQixPHJksF3Ga5ZIfx3845Txha6IOalWDN7w4ODTZ67ZU/8AjEasLLSNgKk2AAuSB5DzjKaNxEWIC5gq5IvTzbrEKMSEsdtqN7eJhtjsfLYsA2hLk+mn3aFCFqOZwL7B/anmfIHVtFYQlJ0kdnHFRoKW19fu8c4jEhGjk31tp9/2YcN4WZlgya1HuxN9if7CfFcFCCLClCqz2Zw+XfrCWmy85LEuK7OEKaRKAdySpqPqA7u4t6RwrEEXud8v6QdIwgIDl1WYFw339IHxfCgoHMGSASzl6PSlKtvB5OzksEn4w0t1oGHmz+UBYmaC7DmKS7CpGz7MbbAw6w/A05AtwoEWqCBYddAISYiXlWpChQEhINHAdmH1/eDGSegtaBQUg1zOWflSK6MxYjqfaCMAopJMuYXBuAUqFLgg0egOjwKqXShVWlCCDV73JfzjJc4y/h5T0CbU3qWv5RVM10Gr4elLLQokls+djzEOSLE+d4nGAWlwlRTnZQrqBZQs1Q1B5NVbNxwUa0erio/bXS77vBiEqIbOSAFAFiLs1NjWmnvAVrsWUFJOkMJHD13zBzdRUGcUUAQHuPbpTIgE2YVEIIS/NzUNdMoe93b3jItyicnx5C7FiLfekKsRw9Ki5CRuWFW6wysOuw++scZHqfT7uY4uTZ1UkKhw8k0oPQnw2Hv4QJO4YB+VQOmo9YdTVEWH9o2md9/flG2YpmKkgFlctWc6ORU7CnyjrEYZQS6fiyuzhmFWSHckghnFnqWi5BJXcsNT8wNvGIU9npaQTKJlltyU/wDEljDxlHyZ34PPMdw5hnZSaipSwqdvNqGm0K8Rg5gcjm31LG5+UeoJ4bMQSomWQ1gMrUcBlOlhuz9YCxfD8xzdyoOKABKiG3KSDWvlFVJezPfZQsCgh3oHelCf2vGsOQFBk1rZmsRUNF7ncGlqLMoEMSCiZlFm1U+oqfKtAJXZ8qHMh1bFKq0uzAMNWO0ZvsOvxSKj/AKzkgJ0Zma3SJ5y0gMVJuRd/l+8XeT2SGU8qdwlQoT/AFGv1tvG8R2DlzEgE5FXdAYXo1aeTWtCua8h8OvJSp6nllNQRlqQGe1TpqKtE/D8BNWlkpUp6Ppf+cmvlFv4b2JQleZc2ZNAVQFgCq9SA5Y7nQwzxvAHDyzUWB+h0hZZEtINtu2ULAYArmJDsZYO5saMCbh/brFnwUpYDA5nNAEM1HUxBL18/WAuH8JmSpqsyF1FwkkFjuN+sPuF4UhQLKG5Uwe/Vzp7Qsp3oLS7FHEuHKWoEBSVM3wkhv2gCfwFClBRStKhZVDTqCK+sXkCMztWkIpNdG5OqKEJBlmgNNQawUni81IpOLnRQf8A7C/hFzlLuVMX9hp9+MdBCD8SU+g+2jciqy+0mUZfG5irzQ+4CB60LQNLmqUolaysUYZya9U2eL/PlSgHCEEvTlBcmzUgjCykpSAAPRnO/nG5UZ5YtVxKL/DKXQINdw3sw+Rg/CcJasxJVrlDgHfMWeLogRFiJjkJGtT4D94F2J8rX10L8Eu7S2agFgAPv2gqUaVDffWCAjTaAuKTciCxALFn+6wLJ2TZEkEBnf8Aa33aIeKcBE0UUUFmFSR5iK7wOaTNSoXJIq9R+Z+tdYuaTDOiUJSf2VFfxWA7qWBMsAEul9Hamjv9IVokpXyFJc2JNmZyKVDA+vhFzXUMaiFKcGgLUUpAysA1hQk0tqIWvRZSVbK3N7JkPkUpgNA7+sBq4FPL8tPH5iLwmI8fK/DUxIobHUxRSBZQp3BVoKVTEJAUoCzOS5ZurQ34LKQnMZiqaBLV/X8tBv5QZxLg61hgAoAgitaWvCgcLn0BkqBD1DAPpzE26HeM5WdGKSSqw6fweVPVlKpoSA6cismurX/vGQXw7AGUhlF1kglnoBoNxX1jIyyNasjkinLQ/ShvHf706RAohyCHt7xkZARIhmVD7/3/AGgZVVBL0Yk9as3SMjIzChtKQABSOyLRqMiYwPPkiYrKbBiRudH6DaO0D79YyMjMxIQwB3eBsHzOs3LpHQBRHuQ/ptG4yCAYBEQz1MGFCSEvs+vWMjIBjJbAClqD3/SNLUfCNRkZmB5qmDblo0YyMjBMMC4pTlI0Jr5VjIyCYkB+X7R2gOfb2jIyAMYEuvokBvEuH9B7mCErYtsWjIyAYKkzXjMOmpVqr2Adh7e8ZGQ6EO83ygXFYZMwMsOIyMgMxDwvhKJY5XuSHLtXTWDQuMjIxmbmFoGw4cE7qV7KI+QEbjIYUjmUiPEK5C4cU+YjcZAQSaI1Kp9+EajIDGRopreMjIyAE/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data:image/jpeg;base64,/9j/4AAQSkZJRgABAQAAAQABAAD/2wCEAAkGBhQSERUUExQWFBUWGBwZGBcYGBgaGhoYHRgbGBodFxoeHSYeGBkkHBoXHy8gIycpLCwuGB4xNTAqNSYrLCkBCQoKDgwOGg8PGiwkHyQsLCwpLCwsLCwsLCksLCwsLCwsKSksKSwpLCwpKSwsLCwsKSksLCwpKSwpLCwsLCwsLP/AABEIALUBFgMBIgACEQEDEQH/xAAbAAACAgMBAAAAAAAAAAAAAAAEBQMGAAECB//EAEAQAAECBAQDBgQEBAYCAgMAAAECEQADITEEEkFRBSJhBhNxgZGhMrHB8CNC0eEUUmLxFTNygpKy0uIHohZDU//EABkBAAMBAQEAAAAAAAAAAAAAAAECAwAEBf/EACURAAICAgICAgIDAQAAAAAAAAABAhEDIRIxQVETMiJhQnHwBP/aAAwDAQACEQMRAD8A9Tk0gXGfE/VP1EGlEBYxPN5p+d45sn1Hj2HmF+O4WlZKgkZtaDmbq1D1+xvGYwoXSopR/p9nxgiViAq3pEpvloKuOxPL4WjKy8wOpCf/AFJDbE+0df4fI/mPmB9UQXxhTJDuAQoFtmHuxPrFbVJKG5jmY3DFn1expvvEpJLRWLb8jkcPw7fF7J/8IkTwuTuadE6f7YRywo1JYOxFKCtXLD5lyIYS5KTL5baVcuC5J3L+zbwqryhpL9h38DJ/m/6/pGxw6Waglv8AT/6wkxGIqyRsWifAYo6hgQdQ29drCNcG6oDUkuxr/hsvf1ERq4dLdqe0KsfjUhQIL5q0rpcdG+XWIZWOWKtTxqPSM6Mr9jeZwmX/AE+ghRj8OJa0gAsdNi/ypaGGLxOaSFC7j7PpC7F4rMhBJLOQ+3wq/WFaQ8WyVEnIpPKhwQLb6hrGh8It2E+BPgPlFTkTkuGKydip7gh7BrxbMJ8CfAfKOr/n8ksxPEcdKMcmOk5zcL+KIUAFpNU9ASQdoOBjGgNWqCirYniy8yAhublLAGpAy6/D8Q3hvg+eZm0SPfptr6QHxPhKzNSpAdLgkdQfbS22mrrDysqQOgfqW94hFS5Ox3VaJWjAI3GR0EzGjGjYTGyIJjkCOJ3wnwPygfG8RCB/MXZvm50LQtXxSYb5AG0qCD16fWJSyxjpjqDY8MQ4mfkQpVKAmsR4LFlVxXUiz7RNPw6VpKVAKB0MNfJaFqnsUdm8UVO/5hmqX5sxCvUZS0PgIBwXBpUouhAB31bYeVIPEDFFxjTGm03aMjDGyY08UEOIyNRkAxqAMX8d9U/T94OeF+OPOPFPzTEsn1Hj2TzE/iKo7pP0hYqQZcpJFxy3sRautB4wynP3gDXF38CfdPvA+PICFj+r3IMRlsaJHxhau7SoM7a9cmzdYr8zMScyU5m3NrUB2b38IsHGVtJSXagrt8IisnHDvMpUABUqpVwwYWt9NonkkolccWwtWH7zDhaAAtJZe6hZzrqPU7RHhZxRaxDnp18WbyeMwWNacWIZWoqDZw3UP/xgnugCptKX6PXYi0J3tDdaIFsHWa0ckg+cecdveMrOI7sfCgChAbMQC4OoYgeZ8T6BO4iCVJSkrYCgAatCCSQxGzG7R512l7MLM0GVKUlBAJcih1JqeXr7Q0ONm2A8I4nPKcqJsxkl0oRm+IsKkHo9frFykLx8hCZq0qVLLZxMIUQh3d7pu9LO7HQXsFwUpSqblC1oWwSaihZRaj6i+8XvGcTKsOsLlnMoFLAXzBhQktexMFyt6G40Dy8QkopZSXFdxY9RbygdCHlpCqcxPoUj6xzwjgypeDlAEZ8udQJe/NdncOA1ulImm4SYnIFkDM5ABdwGPlpTpCNbFTCJCSCCPK2z/f2ItuEqhJtyj5RUsOK0IAHTV2pVni2YL/LR/pHyjpwdsll6JFCsaeMUYr3Gccc5Q5CQz6VLGp2b39q5J8FZKMbY8GIS7Zkvs4eJUx5/igynCmZqgEFyAWb1rvFr4FxLvJOZd0u/gK/L5RLFn5umNKFK0NVrABJLAXJtGCK1iONFZIcd2o8rircpGtXrfaGPC+KlSkpLNl2Nw1CbPFVkTdGeNpWM3jsAiNAR20VJmJMYTGgI0YxgDHcLCyVA5VG+x2cb/pC2ZwmYitFDUCvzT9+8PzG0iIyxRkPHI0IJMucac4D0YjfoGbSrw3weHKRW582glozLGhjUfJpTs2I6jmMeLCGlmOY1NmhIc28/pHbCMY5JjIxQEZAMcgwt4gPxB4p+Yhk0KOIqeaPFP/ZJiGX6lIdjGcPxEefyMBcTkutPiCzkVFvr6wZPLTEecD8RHPL8VP7NCSMiDtGQJQA8ABrUUrS3ysYppnynOpD6XILb+8XHtSppL7EfMRTVNMmHMQlgHIAAJ8Kb115YlPbplYaRKlQ+J8oBZ2ZnsTsYbqlBEtc1KszJzOTR6m4vZ/QNASMOpCMjZkqHKoEZCHPRwfMGkLOMlUtCEBiFKqlnqzCulzW1IS9dFGtmuD4kAAXJO5uxqrV9T184ZYjDlSS6silJJSMpIazqV43beE+Gk/iMUgjLofXqzatr1hpiOJKlYYoIWkg3II3sfFn6PCKLZXVAPZuV3UwF8oKqB6VFfJ9ItEhc3OoqFFbl0tuEkOkm3xEX2eKTLxixyTMuY6FOYhyw5RUl3p0MWPgylpSCtQLM5KkqAuMpLmrNUtWzw2OErZsk1Q/Qk92pwSwVVgBdXwh6JFgNhc3gXGjN3IIUDlIqBsBStf3guTjhkysyiFMLg3BIJbMH2eIeIrBVJobG9LZbEGxh3Guzni9gsiVUl3YU5sw+IGg0FNaxZsD/AJaH/kT/ANRFckE7vT+Uir1fR+g2ix4L/LR/pT8hF8HbEyk2VorvHcKc+YWN9fb21sKGLBNmgNmLOQB4m0bKAYtOCmqZFOijdwFmhdSvy31oAAYsPDsJ3UpSFUJqSN7eohqmSAbRxOFIlDAobHc70UZWHSFFJFAs5inTUH2b6w47Ly2mLcEGpAOlco8Cwbq8AzVOpQSwdVT63pcktvbYw37PElUx2BAG/iXpQv8ArEcaXMtNviWAKjebSI0Ijsx3nKdExGia5I2pGKUweIsGmj7/AH+sYxNGo7aNFMAxyI7Co4eNkNGMYTA2PxJQgqAcjTyJid4A4sQwfrTyOv3eFm6QYq2aOMmg/wCUFHpMQ5oTQaWMco4hMdLysoUW+JKg99Hsx2jMDMAXMzMFOfbUbPeB+8ddGYTBbXlXWJNurset1Q4jI3ljI6CZypUIsYt54L6p9cw+jw0xC6UhHOrNBf8AMin+4fflHLk6Kw7H2Jmc6dq+4LQFjJh7xLsBbxoD9T6QTiA6y/8A/P6xBxIOlJ/q+ij6W9InL2GJ12ibuq2Bsdfr6EH5RR8a2aXkICTmezgpIpqH18IuHaSeEyATY0L9RFQxSaAAWD/1OS/qUl/KBPY8KQTI4qUEZyFJIKQQA77KAooW6+L0S8Zw5TMUM783K7F0syXLkhLmwNz5wywSCVZioKpoBs1hb6udoj7U4+WZRSC813BZwAWNS3Moh2d/WFiuXbKbuooI7P4aWus0DnOVHkDcfEASKNXwrDabgUd2opUVoTVOYgDMCxYs+WjMQRSl4rHBOOBdaZwpJo96t1BuPM9GtXDZoAIU2UO7VACm82BH3p1KK40iDbUhD/hCVT8xmBRABCQQ4GgKgAAlxdnNoZYJGQgJlZ7FROXKkZmAOwpU7Cz2DxsgnEEFIaZ+ZkkBIy5hV7ZVN4DSJJ/aRGERzhSED4QlJGYtypB1NXrZy+picYcdseeTlpDqYucnKpWQyw+YqGQDQZbNS2UvEePxYV3akqSpIOUKBcGqWdnALPrHmM/GrxCjMnhSyo8qVKJAGiUi6QKc2tYsvZ3CZZEhT/EohnsBOrm6/J4Wc07KLC4U2y0SMRViWsXzUZyC2pHXVxFpw45E7ZR8opyAWL08EtVyfi0NqCmusW7C0QnZhfwg4O2SyrSK5xnHHPeiZgSEuQGZ81NdX0YN1ecGnlSVBRfKspBNyGBD7kOz9IixPBUrXmdnajAh9Cx1H1g7C4YS0BI8Sdyaknzi0Yu7ZJtUTGNKS+kDTOKS0litLkszuXvpaCUrBqKxS0xaK7xLg8zPml1BoUhgRb1FD9vDfh2DMtLE3qwAAFGaDGjYEJHGk7Gc21RqNKjZMB47FNQfEfYbxQQ1iJmYhI39/wBvu0GS0sANoHweFyhzf5QW0YxqNGNtGCMYjMbeMMagGNKMAcUlLUBkAety1w2xeD1L0iOrwJK1QU6YrnYKYs80tHXQHz1jtOHmuhOVAQkvQ9CK7sD7Q1Sgvd47AhPi/Y3I5IjI2YyLCC/EawjWfxQf6kAeP20P8Uihiuy54M8ihdSerEfWOXL0Wh2Ppq2WSdUt6k/pAeNmKEtDCqXJtq4pWt4mSvvM9Aog0oHZyGtuI7SxJcJbwEQlLwOo+QHtSo/wyGBNUuACaZdhFNIVJWCQyVNlc2anNso0LeMXDtST3LgkMofCW/KfXSkU7FTM0lllRO6jmpudgXIGsZz8BUNWFy8ss/zJKg2W7qYAEanT6wl4shZmqZF1crOSKAggk0zCvQGDOEH8RIAFAW5tctD0r9NnhmUy1TJakrZSQeQljnOUAVs1fQ7xTHFOzc3Doi4J2Vy5DMokkpYGg1UokV6V3tZ2+C4KCl0qIWpjzE2KcxDWNCmhGh6iO08RZARMStiGKinMQHL/AAqpQsHq3i0RHtCJSihIM9y6SMreD3QBppdhV4u2ktktyegbi3ZSavIUTjLKJbBLKfc5lBSqUy2LANrFfHZHE4ualU4FSQ7lKktQmiSAWBSQ2VJsXra9Sp0yYXByJU7pWU6tYC9ulzCLi/EP4ZZUiYZxI1JOUhzoMt63DV3ifON0VSkkDYTsjhZpyhU2QpAUlSQokZhV3L5qVq1jZoaTuCfw8qQhwsJfnBAcleZRO1coF/aGmGmFYTMWAVhiSmjkVDlg7VFX+bgYxbFjmKUkkEkuAchYv1B61PmMsY8WwQnJumziVKURYBtg2/XwoKVi4Yb4EvsPlFNwrDRnFHG4U2tflXrFywZeWn/SPlAwds2bpHajCXtRxo4eU6TzkgJFK+L6XtWkOyiKl254UtaEzEgqCDzACrVrewpprs8VytqLolBK9iWUlU6ZmUXdtdnP16RceCKCE92FZtRe2w6DQjY7R55w3iJBBADB6+Ap4CjRZuGYoKAIQUq7xOYh3Z2cBqjRqUN6NHDim4yOyeK4WXMKjRXEUzEJTcgaeJdqb1hdis80MAyD6qFXfUCw3e/T0jgAeP8AaBKDLKVZhmIIBUAo6VTUtc6MTWCuzc3vkGcaqKiK9OmlXpCCT2ZnTZqpikhKACmWCsfDoXSFKZmpQ0FbxceHYASZYQNL0Zz0Gg0A2AhIcr2UnwpJBiRG40mNxUkajUYTHC1tGMYoxgUG+kKMZ2gQlQSCl/6iz+H7kQdhp+dLsR06wqab0GqJysmNN1jkmOoIDYJaMCoyAeMY0ypbhnJ1D011HqSwjMKGLxkViVxwrTmRNSCSbl0gPVNBcFtLeMZA5oPFjyfUFopmCw5lrAW4UJqPO2vlFqOIuIrnEl/jv/Ujx0H1Mc2bqyuLugcyZxmHIrOkLqizEpICj4OD6HSLJhlAFj6wtGFLrIJFST1BJaBpkg0c3PlHM9l0hpx1KlIAQyjmBZwLeP3WK/OwSjKCFJyuvMaizUAICuvrDTtZKfChi1Ra/wC8Uvuy1So1YUuaXYbkQXRopvosfCuCT81chAerpzWppXzEAdoCpyzkiiiFNmDDlNq1v5QkkY1YWUBWU6EMNHoWfe3jHXFOONh1LI/FfKDZ31LCvLdt4tCS6ZNp3ZNKnvcksKuVU6Kd8vpBuBnBJ/DKSySTR8vUUAN/aKx/jyinvTLJcjMCtsoYJGU5c3q9wIs+H49IynukZlBJz0LABwmr8ynIL6wOEe29DObq0h3h8NmS85ZP+4pBpSgsHNzs/SFvGu0OHQhOUiaBygJIyUD1IOYWt6ULnpOHVipbo5UWKAzEO4Sb8ov0f0W4fsVLQB8Sq5SFEcpY0YBm9aNvAlmhHSETvch7gJywDMKZhKkpypuxZ+ZWgAy6anVmZ8UmIWhJbatXYWNmrRx4RX8JxFUlQSogITy5CkqYpAyk1cqJTUC4HQQ34qJYTyEMolimocXFHI0Pgvwh5TUoOhYfYhl+FdaAVrtv6XaLdLmHu0EbB+gYRTxMF3dy5o1N6auYtXDiMiXOax2bUUhMPbKZukMJcxw0bUmjQGglyQabX94IlTOtY6lLwzmopPa3gWGlFMwlUkfmIQVAkmhCiCAt2DavAK+IymUqUZiFoAI7wBlOoJoxoQSDv5PFn7XYYTO4SojJ3uZQNiQnlfe5LfpCTtDwGX3Dsl0gFVqoJIKgl6NQg3vq0RnD+UUXxzrTIeB9ogqaQoIJUtITSrsQS7lqsQX/AFi04FWdCRbdurE16nMfXePL8JmC2SovVaTR3Sxy/wCm3g0elcWxUmVhSoqyIUkgKQXL5TZQdzRnq8NiyNrYcyhacBRx3/5IkysglKzKcgoKSxS24+EuzeMLeG//ACFOXMloUgJSAylqNCSKFR0FHpWsecTFKWsqdy9nAL2qAb29BvDLCTsrKBVQhV6GlXajVN/7LLI0NHEno90w3EkLDoUFDcF4J7yPEJXGFkuiYU2CaqD72oWcn1j0bsVh5qMO81STnIUMrbMSWoCSKgag6mKQyNkZ4uPkY8a4tMllPd5SKvZ30DffjugncYmqcZ1kirA2FnoKDS2scdoZ6lLUEf8A6zmUaAEsWA9T9s4EhS1y+9ocrEMWVSzDx9WhZO/sxoxdaQzTNbDkFOVSib6uSQ5L1qA7vSHvCsUr4GFPiNf5Ei/+oERV8Hx1wc6UqAHV7MXYXp7mkG4HiKkqStQN6i3KBQbfqwgwxuLuwSbkqaLc8dPHBNH0Z/K8LcHxwLUyksCWBFa9Rt1irkl2SUW+hulUIO2uHJkFSaFIOrEg6JpU0h1MmMbQHxycRJ5SxJAHLmudBuKnyjNpqjLTs8mRNSAGNGfQVLflY6AV6CMgvFYoIXyALUrMSogWzUDNq7u2ojI8+UUnTZ6sZOSuj0mamEHFkAT0l9U03qk/fjFkW3SEHEgO+Q/8yfpSLZXcTgx/YNUWUqlDliCeRy1G/rt6GCZxyqBBu1PIgU9IiSr8UCgoaeD1iCLGdrS2GI/mKRXxGmvhFEQs0JUAxdt676W+3i49sZ5/hupWPqd4oyJzkJcByAb/AKwWrNF1oYI4akTEqSp6KcONmG+haKl2gmlM0S/yygAQP5jVX/2p5CLgpYShBapOW5cks/lf1is4LDnEY00cGYVE+Bf6w0RZaQWjAhKEyzcoGYDrUudaw84TwpcpC1qUMpSkMBfmSRmbUANTeO0dnlKXnFwWZy5BYB9KMKeMWCQQlBlmuVwSKVCGI3cEitqtoYhOXhEoyav0G8KwPdoDlszFn1YCOUYd5k1Kql0sWqUjc2dmDxNnSvIlJGcJCsvTpvX5RLxTDr7tRQOdQDnXQHXQRNL2DaKzi8I84C/4qzX/AEEhuj/IQrxeO7xapdkpIIBueUVbaoAiw8Xwv4yQKMlZ9g9tan1iscXARikvqlJPgxT+voIeI+P7bC8OlCTZiKfq1IbT+1AlS8iHMwpFm5XLF31vSEc0XFtH0HhCfMU1IzAEOAb3D9NPWKwk09FpRvs9H4H2iQpAQpRzgXJBfUV9mMPZU9kvodhHleHmLWkhIDM5BNUlqi96i20X7g2JQZctGf4UjY2oX2MXi2+yE4pdE/FpgVLchwlQUaF0gOCfQ+V9IQqnyyF52WlVityB/tf4aPXVg5i1DEJIIHzjx7tt2hKcbNlykIyBQSUlAIKgOYgWDk+z0d4vdIRK2WHE4/DYdlSEDvgSVFxlYgO9bgtrZwdo47SpxEvAhZnCZJnJzBCpaApKlhyAWO5ZiC0UnEcUXX/LSkj+RWUVBuS2jbNDbjna1WIRKRnWJWVj3gKlhY+IlSU86CwZrAVDisIrtlkpdCmShRQQxKSXNRf6f2i2djuzQxKFAolpCVVWpOabUAgB+UDq29IQYWaVIJZkE1cBrUYixD+FN3i79iMYBMmgsAtKSkJs4cHzYg+RhYv8qY8742i04fszh0ShL7tJTetSSLEm7/KClIypZCQAkMkD6RwJp2iPEo/M5BA6/KLv9HL/AGVbiaJmRb5VLSBzVBIDXFRYm3WBuHyaJcjMySA5FqpLMH8a7xJMx2ZSiBQpAbzau99rEQUiUMxKmBvWuwDUdna408o5cnZ0xegHiEnOTloHqyBUfzUZ2f61gnhU+aqWyZZWFP8AmNk5agG4cD0rrBeKEs8pLBQLFwHo7g6kB9nLVrGYHFCUqWl6ZCA5rd/UtFMblSsSTXgdd4UYcS1FlFDPoCbDydoqicTMlzMkwBJSxFBYWarNTU7w+XjSt3Y0pS0V3jOMAVUOpIYmzONPNi3jvDZN7NidaHqe1qiQlSQotcMRo5caeIiPH8aMwpSUlIFQxd6EEkszD28opmHxSitIsMpS41HMabeQe0HYiWtaShMwjIkuCPiDgg5r2o1bVu8LylQ6jCwJKe9mqMtLpYBIA0DDMa3NyesZGpPFFy3TIQFzPzquBflFhe/h0rkS+PltnV8jjpHpqJsI8eHnJe2YAeLp/vDXvvKE+Mm/ioH9afmBFcnRxY+xhi5uU0uEg+5ECypn4iQ73p05tfB/SN8RWCScw5QA3WhpvRUAnOJktaWZwPKsQKnXa9ZVISdAt23FB61iqoDqAAcEjyrFn7W0kAf13+/CKtggO8AFeUly1gxPWnlaCujDDiK8kouA6bU/MxTT1EUrAcWOGUmaA9TSzpNG+3iy9rOIZpKWuQfSj/fSKsqU4A8/+N/nFIr2GrVHovZvtjInzRLSsyzSkz8xBqAQWPsT5Q/xeDCCrK9TmDl2zaDYckeQdluGGZOs7JdvvqRHp2FxyykpocqUup3qAafIv1iGSKjK0cr2h9hJFELCqgBJFWqyvCx94Mm41lhBFCCx6pDl9tGhZwaee7Y/zbCzCjvU+MM8XhwRm1SFEeJDPEGFCjDLKsRMSofChh1BILj29IpfbBB7yUuyVAoqbZVEBzuQqkW/EYzItMy4IY3ql6+lD/eEPbVRXIQaGqiFOC5bMD48qfSHi6lQ0NsQ98ohiSQRZ7am70r79IhnLsw18zuz+GscYWfQW2Lnbpr7xLOnd2hwAprg6h3LVvVxvW8dCLuiVWFTMSVOZZNSUGmgOZNq1D/OFf8A+XLQpSZMwqTZ1hJfzu2xo8Acb46pQZIKQqhqC+7QPwfgfeqL5sqQ5CQKveul46YqlbJtJl/7P8RxcySVS5khCBcrBGWgerMLjWsUztFhyJypgny56lkleQEVpZxlL1oI6/hky1zJbrmSmfK5DK0Jb4mBv4xwcCCgDKUqdid3sC7AOKwHO9GWN9oBlY4G79YOwgHKKNZNLOGAL6V+kBTuHTFyhMSkXrqaXpYgF639IhkTS4D8obMdm+vSDLG0NCe6RaEJKUBCVZk/EUm+rhtgxiaTOZTywSxNQWSzcpSp6l9LUFYAwSM0ozCRmKjym1hBMrieYlyHfToQwAtfr+sc90VtHqWBxpnSZSn+JAJqRpWvjpHc2bQ5tvsxSeG9sFyZaZYKCE8odJ67EAeEHjtilXxBJ6pUxHkSfnFeaZyOLs7XhR3hIBCSCoA9CDfy3jJC1Zk5hlAsEEMCLUZyHqz6A1IgfF9qpRUBUkpIoQbn9RBGH4qFUCa6bkW/T32hOVD/ABtq66CFzZcyiwstyuzcoIL6FIJo176QNjZgJSeXUirmrEEaE1BjMWxuFAEgOkj9bUavSOJGHzSZYcoUl0m1qXbdLhtGikJRsnVbGc2chIzVFLOPSkJ8Tg0qCpqlc12Ghajl3+cb4gBnlpFRZxsP2eO+JLTlWBcivjcent5RTimC6EMqVzp1q3Sx/vppDNsyioqD/dLwFh5RzJcj46ksND63FesM5WFL1IfQOly12D116UiEk1ovFrsrM7ixwq1AoSApRKRN5SQ7OGVVFGB8YyHnEOBpmsFIVy7BiKVBO3SMh1JUCS2WA40OBrEDPiE7BaC3ml/nHGJXlYgEVY9IhlziMQgOKqTX/i330hMvQuPsPxYuXfnJfSwH6ekDSgQwOpGvuI675LZTWpfpQXNoyXhwdGT0/Uj5ARzFzXa4FWHDFmUCSL+XrFVlK7tKnVzFJYapS1SdibCLZxZOeWwNi7vaqf1hCrgVSSFPsEqP0D6RRS0LxEHaFdJYFRkTfrU/P2hcEnnOmRh5q/SGnHZWTEGVUBKU02zIBPzhTcKY3XR9kjQaXii6G8WFdk8UJeIR3tEqJFzl6O1xQU6x6WVjKq3NmJ+jeRjyjEynATYgFj1asPuyfaIZkSsQSFvkQsWL0CV7ePWsJkhyVojONUepSkMlHgPlHWBmkyDm+J1v/wAiWu9jAeFmq77KQMqUBjV9Xfz+7wbPxQCasAeV3YBwfq3rHJ1SEoVSMJ+AozLBRyknSgHgH9XiocemEBKTZ1KA2zBILdKe8XniKQqSEhTEKBDbg0fpq0ee9occDPyD8iSD1VRRA3ZgH8YpBNux8f3ViWXN5ATuT6EiJMRMJSoO1jUhq2vQVAiDDqdg1BnSd75v1gtUljuB0vHT0yjRVFSVKmUFSWNj5AveLjwvBhJy1GVtviN71NQC3URDh5aEEkJAVmoz+bVprtDLh2QAzFjKhNdXKrPqSagRWWS9ISqBu0vDkoWCFKBMsWoFEEhRLAdPaEM4uSnMXDO5LvlejlthU6xYMTjFz5yTLTmGUpQCPFydqx1juyykJE0JC1pPPlKiWZmy0cJ3BcvpAT2NdKmB4TA4iegdyhQQCwAZ6ByLgtbxgXCcOmzpyEAo5n+PltVhetCLPFw7DY0qSZShVIzJI0D1CurkN57QTi+x8rvhNRM7sZgojK/NmzOkg0c6F9fJpTcnsSNQtEOC7CqDFakZWqkJUdr8wBixd9h8KnmAUqgAZJJAqAEgAITqwA84Tcb42pSgEulOaqQ7n0oB4wgnpC8zEqU9CSf7PbXSJ8kujKLfZdldoJK6EJY6KAKT7eFxAXEeIobKGIfLlSkGhpUWbrFfCEhDOQSGL5v0Y6+8RTrBIL7XoBQnx0ENKarYYYnOVJHC8DLM8rTLSMoyjIALE5lbE1YE/WG65iEkJCAgEgvym1akGtH8XjOHgIlFTBPME1aoDFvC/pEWKnBQbMCkKFAoWeIratlsjSaiukGqm5x8Qa6gpiXvQvWpuahogm43Kcjs5fpQEGhalR7PAE6YAFVvUcwpsxGj6DaIMPMK+8dQcJBH5UhmdmsGp5CDFtshwiugvEcQGdOUElJrRqEDrZtYhxfFM4bKQajQ/KFgnKNczlwXBYhNQG9vswVw7Bd4SWUoAc4RcJJYkBjtewfa1VO3SN8erOZctQUg5ldFOSw6dL22gqanEKUfxWRoNgQHBA/NZzWBMdkSooSrMEtcM27DMfOuvRiy4Ti8wUWLvcChsDeoL1tqaVhdt0NJwSvwSo7PLmgKnTVKLCql5B5O5PjGQbw8zFLV+GmZMszBTJSEixBIDkEFtT1EZDcWS+REGKmlvzAdGr0YfEfCIsKhXeIdJBzBnNqhvOGM/CEF9fkPkkdLnrAyEnv0dFDf+n784lPopB7CcRRI83HT7aIP4sJDEgPVn1+sdcRxzhqKI0FvM/Qe0V3EKWF5k1ehdmHRojVlk15Hn+KTCoploKuVy4O4qwtZq1vHUzHTEtmlE+Y/QMYUnG92kZDU61qW+ZgCfjj3a1gusA2vVrjW5huIti3jWO72fMxABAsBeiUtU9WheiaCUglnBd9738xE0yiABUmlPumtYjSUhQTYDxbKNG6RddCy0kv9sKkstR6Aj76wIZKkzUqQRmSsLD9LPvVjEvDXzKUBfc08mr6xyFfiE8qinV7ODcxlpjy/KKv2eo8D49LmVzAFmMt6g7Ndn11pBeN4rK7oLWQlKVBbqoKF6vqRp1jxyfLzTHIBdtSYIxWGBYFhcFsxD3iPwxRBw7rwW7jnbLNyyAUpJ5pinCmsco/KOt/CK9lJVmOm2j089PeIeIymZy/PUt0oAB0ESTiGSygFEuBZwwNLWrtDKK8HRGNWv6OZC5SVEzFFyXAAdtHVpUn70ayZDi+XYP8AL29dYC4RhgFOVtmUCEkMSGoWDgoyhrH5RYMDgErQLG5CmIUl2oHanKnTSDOkO6Fgwh1GvhGYiSQAknlbMUvZjrSlSOsMMXw9CEOpbPve70Aqf3hFiOIISspC7pBYgvTrXrezwi30I+rHvCsFMQkkJU6g7hI8QxP36QaJ80V5k5XINPfp0MFcFmomyUK/M1Q7gEUsSQINmYYKSNvtvDf0hXL2JQixPHJksF3Ga5ZIfx3845Txha6IOalWDN7w4ODTZ67ZU/8AjEasLLSNgKk2AAuSB5DzjKaNxEWIC5gq5IvTzbrEKMSEsdtqN7eJhtjsfLYsA2hLk+mn3aFCFqOZwL7B/anmfIHVtFYQlJ0kdnHFRoKW19fu8c4jEhGjk31tp9/2YcN4WZlgya1HuxN9if7CfFcFCCLClCqz2Zw+XfrCWmy85LEuK7OEKaRKAdySpqPqA7u4t6RwrEEXud8v6QdIwgIDl1WYFw339IHxfCgoHMGSASzl6PSlKtvB5OzksEn4w0t1oGHmz+UBYmaC7DmKS7CpGz7MbbAw6w/A05AtwoEWqCBYddAISYiXlWpChQEhINHAdmH1/eDGSegtaBQUg1zOWflSK6MxYjqfaCMAopJMuYXBuAUqFLgg0egOjwKqXShVWlCCDV73JfzjJc4y/h5T0CbU3qWv5RVM10Gr4elLLQokls+djzEOSLE+d4nGAWlwlRTnZQrqBZQs1Q1B5NVbNxwUa0erio/bXS77vBiEqIbOSAFAFiLs1NjWmnvAVrsWUFJOkMJHD13zBzdRUGcUUAQHuPbpTIgE2YVEIIS/NzUNdMoe93b3jItyicnx5C7FiLfekKsRw9Ki5CRuWFW6wysOuw++scZHqfT7uY4uTZ1UkKhw8k0oPQnw2Hv4QJO4YB+VQOmo9YdTVEWH9o2md9/flG2YpmKkgFlctWc6ORU7CnyjrEYZQS6fiyuzhmFWSHckghnFnqWi5BJXcsNT8wNvGIU9npaQTKJlltyU/wDEljDxlHyZ34PPMdw5hnZSaipSwqdvNqGm0K8Rg5gcjm31LG5+UeoJ4bMQSomWQ1gMrUcBlOlhuz9YCxfD8xzdyoOKABKiG3KSDWvlFVJezPfZQsCgh3oHelCf2vGsOQFBk1rZmsRUNF7ncGlqLMoEMSCiZlFm1U+oqfKtAJXZ8qHMh1bFKq0uzAMNWO0ZvsOvxSKj/AKzkgJ0Zma3SJ5y0gMVJuRd/l+8XeT2SGU8qdwlQoT/AFGv1tvG8R2DlzEgE5FXdAYXo1aeTWtCua8h8OvJSp6nllNQRlqQGe1TpqKtE/D8BNWlkpUp6Ppf+cmvlFv4b2JQleZc2ZNAVQFgCq9SA5Y7nQwzxvAHDyzUWB+h0hZZEtINtu2ULAYArmJDsZYO5saMCbh/brFnwUpYDA5nNAEM1HUxBL18/WAuH8JmSpqsyF1FwkkFjuN+sPuF4UhQLKG5Uwe/Vzp7Qsp3oLS7FHEuHKWoEBSVM3wkhv2gCfwFClBRStKhZVDTqCK+sXkCMztWkIpNdG5OqKEJBlmgNNQawUni81IpOLnRQf8A7C/hFzlLuVMX9hp9+MdBCD8SU+g+2jciqy+0mUZfG5irzQ+4CB60LQNLmqUolaysUYZya9U2eL/PlSgHCEEvTlBcmzUgjCykpSAAPRnO/nG5UZ5YtVxKL/DKXQINdw3sw+Rg/CcJasxJVrlDgHfMWeLogRFiJjkJGtT4D94F2J8rX10L8Eu7S2agFgAPv2gqUaVDffWCAjTaAuKTciCxALFn+6wLJ2TZEkEBnf8Aa33aIeKcBE0UUUFmFSR5iK7wOaTNSoXJIq9R+Z+tdYuaTDOiUJSf2VFfxWA7qWBMsAEul9Hamjv9IVokpXyFJc2JNmZyKVDA+vhFzXUMaiFKcGgLUUpAysA1hQk0tqIWvRZSVbK3N7JkPkUpgNA7+sBq4FPL8tPH5iLwmI8fK/DUxIobHUxRSBZQp3BVoKVTEJAUoCzOS5ZurQ34LKQnMZiqaBLV/X8tBv5QZxLg61hgAoAgitaWvCgcLn0BkqBD1DAPpzE26HeM5WdGKSSqw6fweVPVlKpoSA6cismurX/vGQXw7AGUhlF1kglnoBoNxX1jIyyNasjkinLQ/ShvHf706RAohyCHt7xkZARIhmVD7/3/AGgZVVBL0Yk9as3SMjIzChtKQABSOyLRqMiYwPPkiYrKbBiRudH6DaO0D79YyMjMxIQwB3eBsHzOs3LpHQBRHuQ/ptG4yCAYBEQz1MGFCSEvs+vWMjIBjJbAClqD3/SNLUfCNRkZmB5qmDblo0YyMjBMMC4pTlI0Jr5VjIyCYkB+X7R2gOfb2jIyAMYEuvokBvEuH9B7mCErYtsWjIyAYKkzXjMOmpVqr2Adh7e8ZGQ6EO83ygXFYZMwMsOIyMgMxDwvhKJY5XuSHLtXTWDQuMjIxmbmFoGw4cE7qV7KI+QEbjIYUjmUiPEK5C4cU+YjcZAQSaI1Kp9+EajIDGRopreMjIyAE//Z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2" name="Picture 12" descr="http://img1.liveinternet.ru/images/attach/c/0/52/23/52023299_805207_anton_loma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645024"/>
            <a:ext cx="3885682" cy="2531765"/>
          </a:xfrm>
          <a:prstGeom prst="rect">
            <a:avLst/>
          </a:prstGeom>
          <a:noFill/>
        </p:spPr>
      </p:pic>
      <p:pic>
        <p:nvPicPr>
          <p:cNvPr id="15374" name="Picture 14" descr="https://encrypted-tbn3.gstatic.com/images?q=tbn:ANd9GcRZfqt6XU6rn6CdKFXQi5jVs1D4gI9D07R_0botKl2l35gvV-Io_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6288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Фортепианный цикл «Времена года»</a:t>
            </a:r>
            <a:br>
              <a:rPr lang="ru-RU" dirty="0" smtClean="0"/>
            </a:br>
            <a:r>
              <a:rPr lang="ru-RU" dirty="0" smtClean="0"/>
              <a:t>«Ноябрь»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Какой характер музыки?</a:t>
            </a:r>
          </a:p>
          <a:p>
            <a:r>
              <a:rPr lang="ru-RU" dirty="0" smtClean="0"/>
              <a:t>Как вы думаете, что хотел показать композитор?</a:t>
            </a:r>
          </a:p>
          <a:p>
            <a:r>
              <a:rPr lang="ru-RU" dirty="0" smtClean="0"/>
              <a:t>Интонации какого жанра мы слышим?</a:t>
            </a:r>
          </a:p>
        </p:txBody>
      </p:sp>
      <p:pic>
        <p:nvPicPr>
          <p:cNvPr id="17410" name="Picture 2" descr="https://encrypted-tbn1.gstatic.com/images?q=tbn:ANd9GcSzDFT6u6_ppmzuWSRx-U58VFEbna4BnfX134Y5l8rIFOTnrW3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3456384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Фортепианный цикл «Времена года»</a:t>
            </a:r>
            <a:br>
              <a:rPr lang="ru-RU" dirty="0" smtClean="0"/>
            </a:br>
            <a:r>
              <a:rPr lang="ru-RU" dirty="0" smtClean="0"/>
              <a:t>«Ноябрь»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слово, которое не подходит к характеру музыки? 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78092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ПЛАВНО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530120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ПЕВУЧЕ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6216" y="5445224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ЗАДУШЕВНО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242088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ШИРОКО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350100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ИГРИВО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Ра-ра-ра</a:t>
            </a:r>
            <a:r>
              <a:rPr lang="ru-RU" dirty="0" smtClean="0"/>
              <a:t>, </a:t>
            </a:r>
            <a:r>
              <a:rPr lang="ru-RU" dirty="0" err="1" smtClean="0"/>
              <a:t>ра-ра-ра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Музыкальная игра.</a:t>
            </a:r>
          </a:p>
          <a:p>
            <a:r>
              <a:rPr lang="ru-RU" dirty="0" err="1" smtClean="0"/>
              <a:t>Ру-ру-ру</a:t>
            </a:r>
            <a:r>
              <a:rPr lang="ru-RU" dirty="0" smtClean="0"/>
              <a:t>, </a:t>
            </a:r>
            <a:r>
              <a:rPr lang="ru-RU" dirty="0" err="1" smtClean="0"/>
              <a:t>ру-ру-ру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Очень любим мы игру.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encrypted-tbn1.gstatic.com/images?q=tbn:ANd9GcRIIt9-Hpz0xk5p8N6Eq_-1-scw3tgYrZR9Ytw2XpESrhMX3f8R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44824"/>
            <a:ext cx="3268627" cy="3168352"/>
          </a:xfrm>
          <a:prstGeom prst="rect">
            <a:avLst/>
          </a:prstGeom>
          <a:noFill/>
        </p:spPr>
      </p:pic>
      <p:pic>
        <p:nvPicPr>
          <p:cNvPr id="1028" name="Picture 4" descr="http://www.athens.kiev.ua/wordpress/wp-content/uploads/2010/11/20101106_dsc_0142-180x1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994794"/>
            <a:ext cx="2592288" cy="253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«Мама.»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слова и музыка Анны </a:t>
            </a:r>
            <a:r>
              <a:rPr lang="ru-RU" dirty="0" err="1" smtClean="0"/>
              <a:t>Петряшевой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  На свете слова нет</a:t>
            </a:r>
            <a:br>
              <a:rPr lang="ru-RU" dirty="0" smtClean="0"/>
            </a:br>
            <a:r>
              <a:rPr lang="ru-RU" dirty="0" smtClean="0"/>
              <a:t>     Роднее и дороже.</a:t>
            </a:r>
            <a:br>
              <a:rPr lang="ru-RU" dirty="0" smtClean="0"/>
            </a:br>
            <a:r>
              <a:rPr lang="ru-RU" dirty="0" smtClean="0"/>
              <a:t>     Встречаем с ним рассвет</a:t>
            </a:r>
            <a:br>
              <a:rPr lang="ru-RU" dirty="0" smtClean="0"/>
            </a:br>
            <a:r>
              <a:rPr lang="ru-RU" dirty="0" smtClean="0"/>
              <a:t>     И спать ложимся тоже.</a:t>
            </a:r>
            <a:br>
              <a:rPr lang="ru-RU" dirty="0" smtClean="0"/>
            </a:br>
            <a:r>
              <a:rPr lang="ru-RU" dirty="0" smtClean="0"/>
              <a:t>     Есть в этом слове жизнь,</a:t>
            </a:r>
            <a:br>
              <a:rPr lang="ru-RU" dirty="0" smtClean="0"/>
            </a:br>
            <a:r>
              <a:rPr lang="ru-RU" dirty="0" smtClean="0"/>
              <a:t>     Есть в этом слове песня,</a:t>
            </a:r>
            <a:br>
              <a:rPr lang="ru-RU" dirty="0" smtClean="0"/>
            </a:br>
            <a:r>
              <a:rPr lang="ru-RU" dirty="0" smtClean="0"/>
              <a:t>     Нам без него никак не прожить.</a:t>
            </a:r>
          </a:p>
          <a:p>
            <a:r>
              <a:rPr lang="ru-RU" dirty="0" smtClean="0"/>
              <a:t>Припев:   Мама, одно есть слово на планете - Мама!</a:t>
            </a:r>
            <a:br>
              <a:rPr lang="ru-RU" dirty="0" smtClean="0"/>
            </a:br>
            <a:r>
              <a:rPr lang="ru-RU" dirty="0" smtClean="0"/>
              <a:t>                Мама, твоя любовь, как солнце, светит, Мама!</a:t>
            </a:r>
            <a:br>
              <a:rPr lang="ru-RU" dirty="0" smtClean="0"/>
            </a:br>
            <a:r>
              <a:rPr lang="ru-RU" dirty="0" smtClean="0"/>
              <a:t>                Мама - дыханье радости и света, Мама!</a:t>
            </a:r>
            <a:br>
              <a:rPr lang="ru-RU" dirty="0" smtClean="0"/>
            </a:br>
            <a:r>
              <a:rPr lang="ru-RU" dirty="0" smtClean="0"/>
              <a:t>                Мама, твоим теплом земля согрета!</a:t>
            </a:r>
            <a:br>
              <a:rPr lang="ru-RU" dirty="0" smtClean="0"/>
            </a:br>
            <a:r>
              <a:rPr lang="ru-RU" dirty="0" smtClean="0"/>
              <a:t>                Мама, мама, мама!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2.  Сегодня все цветы</a:t>
            </a:r>
            <a:br>
              <a:rPr lang="ru-RU" dirty="0" smtClean="0"/>
            </a:br>
            <a:r>
              <a:rPr lang="ru-RU" dirty="0" smtClean="0"/>
              <a:t>     Распустятся для мамы!</a:t>
            </a:r>
            <a:br>
              <a:rPr lang="ru-RU" dirty="0" smtClean="0"/>
            </a:br>
            <a:r>
              <a:rPr lang="ru-RU" dirty="0" smtClean="0"/>
              <a:t>     Сегодня все мечты</a:t>
            </a:r>
            <a:br>
              <a:rPr lang="ru-RU" dirty="0" smtClean="0"/>
            </a:br>
            <a:r>
              <a:rPr lang="ru-RU" dirty="0" smtClean="0"/>
              <a:t>     О добром и о главном!</a:t>
            </a:r>
            <a:br>
              <a:rPr lang="ru-RU" dirty="0" smtClean="0"/>
            </a:br>
            <a:r>
              <a:rPr lang="ru-RU" dirty="0" smtClean="0"/>
              <a:t>     Тепло любимых глаз</a:t>
            </a:r>
            <a:br>
              <a:rPr lang="ru-RU" dirty="0" smtClean="0"/>
            </a:br>
            <a:r>
              <a:rPr lang="ru-RU" dirty="0" smtClean="0"/>
              <a:t>     И свет твоей улыбки</a:t>
            </a:r>
            <a:br>
              <a:rPr lang="ru-RU" dirty="0" smtClean="0"/>
            </a:br>
            <a:r>
              <a:rPr lang="ru-RU" dirty="0" smtClean="0"/>
              <a:t>     Важней всего на свете для нас!</a:t>
            </a:r>
          </a:p>
          <a:p>
            <a:r>
              <a:rPr lang="ru-RU" dirty="0" smtClean="0"/>
              <a:t>Припев: Мама, одно есть слово на планете - Мама!</a:t>
            </a:r>
            <a:br>
              <a:rPr lang="ru-RU" dirty="0" smtClean="0"/>
            </a:br>
            <a:r>
              <a:rPr lang="ru-RU" dirty="0" smtClean="0"/>
              <a:t>                Мама, твоя любовь, как солнце, светит, Мама!</a:t>
            </a:r>
            <a:br>
              <a:rPr lang="ru-RU" dirty="0" smtClean="0"/>
            </a:br>
            <a:r>
              <a:rPr lang="ru-RU" dirty="0" smtClean="0"/>
              <a:t>                Мама - дыханье радости и света, Мама!</a:t>
            </a:r>
            <a:br>
              <a:rPr lang="ru-RU" dirty="0" smtClean="0"/>
            </a:br>
            <a:r>
              <a:rPr lang="ru-RU" dirty="0" smtClean="0"/>
              <a:t>                Мама, твоим теплом земля согрета!</a:t>
            </a:r>
            <a:br>
              <a:rPr lang="ru-RU" dirty="0" smtClean="0"/>
            </a:br>
            <a:r>
              <a:rPr lang="ru-RU" dirty="0" smtClean="0"/>
              <a:t>                Мама, мама, мама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2" name="Picture 2" descr="https://encrypted-tbn1.gstatic.com/images?q=tbn:ANd9GcRNV8Bum5vuqbns_VhmrEoT69aVidv7aFrm2whDlALCwMUexM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907704" cy="14234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58326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творчеством, каких композиторов вы проводили исследовательскую работу.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013176"/>
            <a:ext cx="58326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такое музыкальный цикл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780928"/>
            <a:ext cx="58326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какими произведениями мы познакомились 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861048"/>
            <a:ext cx="58326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такое цитата?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169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Знакомство с произведениями русских композиторов-  классиков. </vt:lpstr>
      <vt:lpstr>Николай Андреевич РИМСКИЙ-КОРСАКОВ </vt:lpstr>
      <vt:lpstr>«ПОЛЕТ ШМЕЛЯ» ИЗ ОПЕРЫ «СКАЗКА О ЦАРЕ САЛТАНЕ»</vt:lpstr>
      <vt:lpstr>ПЕТР ИЛЬИЧ ЧАЙКОВСКИЙ</vt:lpstr>
      <vt:lpstr>Фортепианный цикл «Времена года» «Ноябрь»</vt:lpstr>
      <vt:lpstr>Фортепианный цикл «Времена года» «Ноябрь»</vt:lpstr>
      <vt:lpstr>МУЗЫКАЛЬНАЯ РАЗМИНКА</vt:lpstr>
      <vt:lpstr>  «Мама.» слова и музыка Анны Петряшевой. 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Произведениями русских композиторов-  классиков. </dc:title>
  <dc:creator>Наталья</dc:creator>
  <cp:lastModifiedBy>Admin</cp:lastModifiedBy>
  <cp:revision>35</cp:revision>
  <dcterms:created xsi:type="dcterms:W3CDTF">2012-11-27T16:23:07Z</dcterms:created>
  <dcterms:modified xsi:type="dcterms:W3CDTF">2013-01-16T15:00:33Z</dcterms:modified>
</cp:coreProperties>
</file>