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21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E00D7D-88A8-4E0C-9882-C85DD60A307C}" type="datetimeFigureOut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7DB95F-FC31-4553-9125-B15D09E271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E022-3373-4EF0-BC4B-9697B96D0327}" type="datetime1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B9CC9-CEFA-413E-86D8-677A5D184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7CE2-9F29-48BC-9B69-C439588F5003}" type="datetime1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D783C-B548-45BD-9532-7FDEC8EBF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680EE-8C2C-4B9F-9A4B-AD67411DD977}" type="datetime1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2242E-5407-45C1-B416-8C64D5C86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86833-83BD-4ED9-B845-13EFB4265AE6}" type="datetime1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21BA7-37F5-44F2-AB16-1F2F5A91B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BEB14-A2A4-4211-A5F4-A87C30B67FBD}" type="datetime1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5C1CB-CEBD-4747-9241-846BCC91F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52361-8A26-4F97-A592-8E9EBA210FB6}" type="datetime1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7EC51-B42E-4EC9-B852-6BEB45E03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03697-3422-4081-8EB1-20E28118ABB3}" type="datetime1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60FB1-AFB4-4EE2-AE15-6D6CB26FE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1AF4C-3AB3-4D5D-8735-78CDAA7251C4}" type="datetime1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458E5-0B68-4935-B7E6-3FCE56737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10F2D-41C4-48FA-8607-4E11E2804DD9}" type="datetime1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6B265-2BF8-477B-AEA3-7DBE4D513A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D27EF-35A3-4C55-9023-48CC23A2416D}" type="datetime1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45CA6-9425-486B-A042-A4627DB931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0A355-A1B2-4613-8A2A-DF52C97CA208}" type="datetime1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BCDA-51A5-4507-8C15-79993A695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9F29F8-7D4C-44B9-A09B-8EC12C1F158C}" type="datetime1">
              <a:rPr lang="ru-RU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E165BB-06D6-4865-AFC0-19ACB5ACF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.our.vn.ua/index.php?topic=673.0;prev_next=prev" TargetMode="External"/><Relationship Id="rId2" Type="http://schemas.openxmlformats.org/officeDocument/2006/relationships/hyperlink" Target="http://history.sgu.ru/?wid=11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rsenikum.livejournal.com/190761.html" TargetMode="External"/><Relationship Id="rId5" Type="http://schemas.openxmlformats.org/officeDocument/2006/relationships/hyperlink" Target="http://history.sgu.ru/?wid=16" TargetMode="External"/><Relationship Id="rId4" Type="http://schemas.openxmlformats.org/officeDocument/2006/relationships/hyperlink" Target="http://www.ruskline.ru/news_rl/2010/9/20/etot_den_v_russkoj_istori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Documents and Settings\Aida\Рабочий стол\клипарты рамки фончики\karty\karty\map0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85852" y="356273"/>
            <a:ext cx="6500858" cy="41442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459041"/>
            <a:ext cx="7772400" cy="1470025"/>
          </a:xfrm>
        </p:spPr>
        <p:txBody>
          <a:bodyPr/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Кроссворд</a:t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«Куликовская битва»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4294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«Моё Отечество» 3 класс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728" y="5177395"/>
            <a:ext cx="628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Автор презентации</a:t>
            </a:r>
          </a:p>
          <a:p>
            <a:pPr algn="ctr"/>
            <a:r>
              <a:rPr lang="ru-RU" sz="2000" b="1" dirty="0" smtClean="0"/>
              <a:t>Коровина Ирина Николаевна</a:t>
            </a:r>
          </a:p>
          <a:p>
            <a:pPr algn="ctr"/>
            <a:r>
              <a:rPr lang="ru-RU" sz="2000" dirty="0" smtClean="0"/>
              <a:t>учитель начальных классов МБОУ «СОШ №9»</a:t>
            </a:r>
          </a:p>
          <a:p>
            <a:pPr algn="ctr"/>
            <a:r>
              <a:rPr lang="ru-RU" sz="2000" dirty="0" smtClean="0"/>
              <a:t>г. Сафонова Смоленской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x1-poedin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428736"/>
            <a:ext cx="7786742" cy="49640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65A26-C192-43F7-A641-8BBE5B02720B}" type="slidenum">
              <a:rPr lang="ru-RU"/>
              <a:pPr>
                <a:defRPr/>
              </a:pPr>
              <a:t>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46" y="1142979"/>
          <a:ext cx="7358130" cy="5143541"/>
        </p:xfrm>
        <a:graphic>
          <a:graphicData uri="http://schemas.openxmlformats.org/drawingml/2006/table">
            <a:tbl>
              <a:tblPr/>
              <a:tblGrid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</a:tblGrid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5852" y="3786190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 у л и к о в с к а я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378619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б и т в 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0232" y="492919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0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у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32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б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300037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Ч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00232" y="53578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571480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Ордынский воин, участвовавший в поединке перед Куликовской битвой.</a:t>
            </a:r>
            <a:endParaRPr lang="ru-RU" sz="2400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2000232" y="2571744"/>
            <a:ext cx="500066" cy="42862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x1-poedin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428736"/>
            <a:ext cx="5408213" cy="43342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65A26-C192-43F7-A641-8BBE5B02720B}" type="slidenum">
              <a:rPr lang="ru-RU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46" y="1142979"/>
          <a:ext cx="7358130" cy="5143541"/>
        </p:xfrm>
        <a:graphic>
          <a:graphicData uri="http://schemas.openxmlformats.org/drawingml/2006/table">
            <a:tbl>
              <a:tblPr/>
              <a:tblGrid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</a:tblGrid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5852" y="3786190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 у л и к о в с к а я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378619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б и т в 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492919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0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у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б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300037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Ч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1670" y="53578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357166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Так после победы на Куликовом поле был прозван князь Дмитрий Иванович.</a:t>
            </a:r>
            <a:endParaRPr lang="ru-RU" sz="2400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3143240" y="3000372"/>
            <a:ext cx="500066" cy="42862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214678" y="3425611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Д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14678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с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4678" y="492919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678" y="53578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о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14678" y="57830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x1-poedinok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4282" y="928670"/>
            <a:ext cx="4286280" cy="3075405"/>
          </a:xfrm>
          <a:prstGeom prst="roundRect">
            <a:avLst>
              <a:gd name="adj" fmla="val 9953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65A26-C192-43F7-A641-8BBE5B02720B}" type="slidenum">
              <a:rPr lang="ru-RU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46" y="1142979"/>
          <a:ext cx="7358130" cy="5143541"/>
        </p:xfrm>
        <a:graphic>
          <a:graphicData uri="http://schemas.openxmlformats.org/drawingml/2006/table">
            <a:tbl>
              <a:tblPr/>
              <a:tblGrid>
                <a:gridCol w="387270"/>
                <a:gridCol w="387270"/>
                <a:gridCol w="387270"/>
                <a:gridCol w="338394"/>
                <a:gridCol w="436146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</a:tblGrid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5852" y="3786190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 у л и к о в с к а я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378619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б и т в 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492919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0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у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б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300037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Ч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1670" y="53578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6" y="357166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</a:t>
            </a:r>
            <a:endParaRPr lang="ru-RU" sz="2400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3929058" y="642918"/>
            <a:ext cx="500066" cy="42862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214678" y="3425611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Д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14678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с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4678" y="492919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678" y="53578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о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14678" y="57830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29190" y="64291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4500562" y="428604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Перед битвой князя Дмитрия Ивановича благословил Сергий …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00496" y="4997247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00496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и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00496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00496" y="299698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00496" y="22111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о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00496" y="257174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00496" y="17859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д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00496" y="142873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9058" y="335417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ж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00496" y="10001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Р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x1-poedin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428736"/>
            <a:ext cx="5382164" cy="4963552"/>
          </a:xfrm>
          <a:prstGeom prst="rect">
            <a:avLst/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65A26-C192-43F7-A641-8BBE5B02720B}" type="slidenum">
              <a:rPr lang="ru-RU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46" y="1142979"/>
          <a:ext cx="7358130" cy="5143541"/>
        </p:xfrm>
        <a:graphic>
          <a:graphicData uri="http://schemas.openxmlformats.org/drawingml/2006/table">
            <a:tbl>
              <a:tblPr/>
              <a:tblGrid>
                <a:gridCol w="387270"/>
                <a:gridCol w="387270"/>
                <a:gridCol w="387270"/>
                <a:gridCol w="338394"/>
                <a:gridCol w="436146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</a:tblGrid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5852" y="3786190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 у л и к о в с к а я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378619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б и т в 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492919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0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у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б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300037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Ч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1670" y="53578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6" y="357166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</a:t>
            </a:r>
            <a:endParaRPr lang="ru-RU" sz="2400" b="1" dirty="0"/>
          </a:p>
        </p:txBody>
      </p:sp>
      <p:sp>
        <p:nvSpPr>
          <p:cNvPr id="16" name="Стрелка вниз 15"/>
          <p:cNvSpPr/>
          <p:nvPr/>
        </p:nvSpPr>
        <p:spPr>
          <a:xfrm rot="16200000">
            <a:off x="3143240" y="2393149"/>
            <a:ext cx="500066" cy="42862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214678" y="3425611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Д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14678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с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4678" y="492919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678" y="53578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о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14678" y="57830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29190" y="64291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00034" y="285728"/>
            <a:ext cx="857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Город, в котором собиралось русское войско князя Дмитрия Ивановича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00496" y="4997247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00496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и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00496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00496" y="299698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00496" y="22111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о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00496" y="257174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00496" y="17859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д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00496" y="142873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9058" y="335417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ж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00496" y="10001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Р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57686" y="22111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с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86314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43504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в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00694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71868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М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7" grpId="0"/>
      <p:bldP spid="38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x1-poedin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320476"/>
            <a:ext cx="4214842" cy="48956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65A26-C192-43F7-A641-8BBE5B02720B}" type="slidenum">
              <a:rPr lang="ru-RU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46" y="1142979"/>
          <a:ext cx="7358130" cy="5143541"/>
        </p:xfrm>
        <a:graphic>
          <a:graphicData uri="http://schemas.openxmlformats.org/drawingml/2006/table">
            <a:tbl>
              <a:tblPr/>
              <a:tblGrid>
                <a:gridCol w="387270"/>
                <a:gridCol w="387270"/>
                <a:gridCol w="387270"/>
                <a:gridCol w="338394"/>
                <a:gridCol w="436146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</a:tblGrid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5852" y="3786190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 у л и к о в с к а я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378619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б и т в 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492919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0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у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б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300037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Ч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1670" y="53578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6" y="357166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</a:t>
            </a:r>
            <a:endParaRPr lang="ru-RU" sz="2400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4714876" y="2964653"/>
            <a:ext cx="500066" cy="42862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214678" y="3425611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Д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14678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с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4678" y="492919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678" y="53578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о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14678" y="57830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29190" y="64291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71472" y="428604"/>
            <a:ext cx="857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Правитель Золотой Орды в год Куликовской битвы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00496" y="4997247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00496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и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00496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00496" y="299698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00496" y="22111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о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00496" y="257174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00496" y="17859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д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00496" y="142873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9058" y="335417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ж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00496" y="10001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Р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57686" y="22111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с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86314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43504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в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00694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71868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М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14876" y="3425611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М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14876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14876" y="4997247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14876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м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2" grpId="0"/>
      <p:bldP spid="43" grpId="0"/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descr="x1-poedinok.jpg"/>
          <p:cNvPicPr>
            <a:picLocks noChangeAspect="1"/>
          </p:cNvPicPr>
          <p:nvPr/>
        </p:nvPicPr>
        <p:blipFill>
          <a:blip r:embed="rId2"/>
          <a:srcRect t="7752" b="10851"/>
          <a:stretch>
            <a:fillRect/>
          </a:stretch>
        </p:blipFill>
        <p:spPr>
          <a:xfrm>
            <a:off x="285720" y="1131624"/>
            <a:ext cx="4143404" cy="5226334"/>
          </a:xfrm>
          <a:prstGeom prst="roundRect">
            <a:avLst>
              <a:gd name="adj" fmla="val 30882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65A26-C192-43F7-A641-8BBE5B02720B}" type="slidenum">
              <a:rPr lang="ru-RU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46" y="1142979"/>
          <a:ext cx="7358130" cy="5143541"/>
        </p:xfrm>
        <a:graphic>
          <a:graphicData uri="http://schemas.openxmlformats.org/drawingml/2006/table">
            <a:tbl>
              <a:tblPr/>
              <a:tblGrid>
                <a:gridCol w="387270"/>
                <a:gridCol w="387270"/>
                <a:gridCol w="387270"/>
                <a:gridCol w="338394"/>
                <a:gridCol w="436146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  <a:gridCol w="387270"/>
              </a:tblGrid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DD9C3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65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D7E4BC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397" marR="9397" marT="93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D7E4BC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97" marR="9397" marT="93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85852" y="3786190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 у л и к о в с к а я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3702" y="378619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б и т в 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492919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1670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у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б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300037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Ч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1670" y="53578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14876" y="357166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</a:t>
            </a:r>
            <a:endParaRPr lang="ru-RU" sz="2400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6643702" y="1857364"/>
            <a:ext cx="500066" cy="42862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214678" y="3425611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Д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14678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с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14678" y="492919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678" y="53578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о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14678" y="57830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29190" y="642918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57158" y="285728"/>
            <a:ext cx="85011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</a:t>
            </a:r>
            <a:r>
              <a:rPr lang="ru-RU" sz="2400" b="1" dirty="0" smtClean="0"/>
              <a:t>Монахи-богатыри, отправленные Сергием Радонежским в войско князя Дмитрия Ивановича.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000496" y="4997247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00496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и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00496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000496" y="299698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00496" y="22111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о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00496" y="257174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н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00496" y="17859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д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00496" y="142873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29058" y="335417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ж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00496" y="10001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Р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57686" y="22111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с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86314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к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43504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в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00694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71868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М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14876" y="3425611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М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14876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а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14876" y="4997247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й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14876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м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6" name="Стрелка вниз 45"/>
          <p:cNvSpPr/>
          <p:nvPr/>
        </p:nvSpPr>
        <p:spPr>
          <a:xfrm>
            <a:off x="7786710" y="1500174"/>
            <a:ext cx="500066" cy="42862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6643702" y="2211165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О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15140" y="257174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с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715140" y="2996983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л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15140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я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715140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я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58148" y="300037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58148" y="221455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58148" y="414338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е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858148" y="178592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П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58148" y="257174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bg2">
                    <a:lumMod val="10000"/>
                  </a:schemeClr>
                </a:solidFill>
              </a:rPr>
              <a:t>р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858148" y="3357562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с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858148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т</a:t>
            </a:r>
            <a:endParaRPr lang="ru-RU" sz="36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B10F2D-41C4-48FA-8607-4E11E2804DD9}" type="datetime1">
              <a:rPr lang="ru-RU" smtClean="0"/>
              <a:pPr>
                <a:defRPr/>
              </a:pPr>
              <a:t>15.11.2013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6B265-2BF8-477B-AEA3-7DBE4D513A4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000108"/>
            <a:ext cx="31704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http://history.sgu.ru/?wid=117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285860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http://forum.our.vn.ua/index.php?topic=673.0;prev_next=prev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1571612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http://www.ruskline.ru/news_rl/2010/9/20/etot_den_v_russkoj_istorii/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1845222"/>
            <a:ext cx="30593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http://history.sgu.ru/?wid=16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143116"/>
            <a:ext cx="7572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http://arsenikum.livejournal.com/190761.html</a:t>
            </a:r>
            <a:endParaRPr lang="ru-RU" dirty="0" smtClean="0"/>
          </a:p>
          <a:p>
            <a:r>
              <a:rPr lang="ru-RU" dirty="0" smtClean="0"/>
              <a:t>Д.Данилов. Рабочая тетрадь «Окружающий мир/Моё Отечество» М: «</a:t>
            </a:r>
            <a:r>
              <a:rPr lang="ru-RU" dirty="0" err="1" smtClean="0"/>
              <a:t>Баласс</a:t>
            </a:r>
            <a:r>
              <a:rPr lang="ru-RU" dirty="0" smtClean="0"/>
              <a:t>» 2010г.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стория  3">
  <a:themeElements>
    <a:clrScheme name="Другая 39">
      <a:dk1>
        <a:srgbClr val="632423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История  3</Template>
  <TotalTime>112</TotalTime>
  <Words>373</Words>
  <Application>Microsoft Office PowerPoint</Application>
  <PresentationFormat>Экран (4:3)</PresentationFormat>
  <Paragraphs>1059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История  3</vt:lpstr>
      <vt:lpstr>Кроссворд «Куликовская битва»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</dc:title>
  <dc:subject>Куликовская битва</dc:subject>
  <dc:creator>corowina</dc:creator>
  <cp:lastModifiedBy>Admin</cp:lastModifiedBy>
  <cp:revision>15</cp:revision>
  <dcterms:created xsi:type="dcterms:W3CDTF">2011-06-01T14:55:12Z</dcterms:created>
  <dcterms:modified xsi:type="dcterms:W3CDTF">2013-11-15T20:44:46Z</dcterms:modified>
</cp:coreProperties>
</file>