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70CF-808B-40FD-8E8E-83500FD7C08A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A324-505E-4EB1-970B-1F1B1B12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70CF-808B-40FD-8E8E-83500FD7C08A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A324-505E-4EB1-970B-1F1B1B12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70CF-808B-40FD-8E8E-83500FD7C08A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A324-505E-4EB1-970B-1F1B1B12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70CF-808B-40FD-8E8E-83500FD7C08A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A324-505E-4EB1-970B-1F1B1B12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70CF-808B-40FD-8E8E-83500FD7C08A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A324-505E-4EB1-970B-1F1B1B12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70CF-808B-40FD-8E8E-83500FD7C08A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A324-505E-4EB1-970B-1F1B1B12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70CF-808B-40FD-8E8E-83500FD7C08A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A324-505E-4EB1-970B-1F1B1B12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70CF-808B-40FD-8E8E-83500FD7C08A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A324-505E-4EB1-970B-1F1B1B12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70CF-808B-40FD-8E8E-83500FD7C08A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A324-505E-4EB1-970B-1F1B1B12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70CF-808B-40FD-8E8E-83500FD7C08A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A324-505E-4EB1-970B-1F1B1B12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70CF-808B-40FD-8E8E-83500FD7C08A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A324-505E-4EB1-970B-1F1B1B12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170CF-808B-40FD-8E8E-83500FD7C08A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4A324-505E-4EB1-970B-1F1B1B12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Rayskiy+sad-+penie+ptic.+-+Muzyka+dlya+dushi-relaksaciya.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769c74614a258e8473f73d4682ab65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Rayskiy+sad-+penie+ptic.+-+Muzyka+dlya+dushi-relaksaciya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Девиз урока: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401080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300" dirty="0" smtClean="0"/>
              <a:t>« Я умею думать, </a:t>
            </a:r>
          </a:p>
          <a:p>
            <a:pPr>
              <a:buNone/>
            </a:pPr>
            <a:r>
              <a:rPr lang="ru-RU" sz="4300" dirty="0" smtClean="0"/>
              <a:t>    я умею выбирать, </a:t>
            </a:r>
          </a:p>
          <a:p>
            <a:pPr>
              <a:buNone/>
            </a:pPr>
            <a:r>
              <a:rPr lang="ru-RU" sz="4300" dirty="0" smtClean="0"/>
              <a:t>Что полезно для здоровья,</a:t>
            </a:r>
          </a:p>
          <a:p>
            <a:pPr>
              <a:buNone/>
            </a:pPr>
            <a:r>
              <a:rPr lang="ru-RU" sz="4300" dirty="0" smtClean="0"/>
              <a:t>то и буду выбирать»</a:t>
            </a:r>
            <a:endParaRPr lang="ru-RU" sz="4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73953">
            <a:off x="1412875" y="3652838"/>
            <a:ext cx="19113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5" name="Picture 7" descr="\\server\data\Работа методистов\МИД\! МиД_1 класс_издательство_22.07.11\Все рисунки для презентаций\без фона\Урок 9 Дерево ценносте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18"/>
          <p:cNvSpPr>
            <a:spLocks noChangeArrowheads="1" noChangeShapeType="1" noTextEdit="1"/>
          </p:cNvSpPr>
          <p:nvPr/>
        </p:nvSpPr>
        <p:spPr bwMode="auto">
          <a:xfrm>
            <a:off x="467544" y="620688"/>
            <a:ext cx="8208912" cy="228601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43124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>
                  <a:noFill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01600">
                    <a:srgbClr val="FFFFCC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ценности нашей жизни</a:t>
            </a:r>
          </a:p>
        </p:txBody>
      </p:sp>
      <p:sp>
        <p:nvSpPr>
          <p:cNvPr id="19" name="WordArt 18"/>
          <p:cNvSpPr>
            <a:spLocks noChangeArrowheads="1" noChangeShapeType="1" noTextEdit="1"/>
          </p:cNvSpPr>
          <p:nvPr/>
        </p:nvSpPr>
        <p:spPr bwMode="auto">
          <a:xfrm rot="21236206">
            <a:off x="3291129" y="4786013"/>
            <a:ext cx="2903530" cy="180641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470965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kern="10" spc="600" dirty="0">
                <a:ln w="11430"/>
                <a:solidFill>
                  <a:srgbClr val="004A8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</a:rPr>
              <a:t>жизнь</a:t>
            </a:r>
          </a:p>
        </p:txBody>
      </p:sp>
      <p:pic>
        <p:nvPicPr>
          <p:cNvPr id="20" name="Содержимое 6" descr="зд1.png"/>
          <p:cNvPicPr>
            <a:picLocks noChangeAspect="1"/>
          </p:cNvPicPr>
          <p:nvPr/>
        </p:nvPicPr>
        <p:blipFill>
          <a:blip r:embed="rId3" cstate="print">
            <a:lum bright="-7000" contrast="3000"/>
          </a:blip>
          <a:srcRect l="-5749" t="-3148" r="-11750" b="-2555"/>
          <a:stretch>
            <a:fillRect/>
          </a:stretch>
        </p:blipFill>
        <p:spPr bwMode="auto">
          <a:xfrm>
            <a:off x="4453204" y="3173242"/>
            <a:ext cx="579379" cy="2928958"/>
          </a:xfrm>
          <a:prstGeom prst="trapezoid">
            <a:avLst>
              <a:gd name="adj" fmla="val 7024"/>
            </a:avLst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" name="Picture 2" descr="C:\Users\Acer\Desktop\e6019b3069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962274" y="3286124"/>
            <a:ext cx="2777134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35712 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1"/>
          <p:cNvSpPr>
            <a:spLocks noChangeArrowheads="1" noChangeShapeType="1" noTextEdit="1"/>
          </p:cNvSpPr>
          <p:nvPr/>
        </p:nvSpPr>
        <p:spPr bwMode="auto">
          <a:xfrm>
            <a:off x="1220788" y="404813"/>
            <a:ext cx="69119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  <a:ea typeface="+mn-lt"/>
                <a:cs typeface="+mn-lt"/>
              </a:rPr>
              <a:t>ПРАВИЛА ЗДОРОВЬЯ</a:t>
            </a: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1184275" y="2589213"/>
            <a:ext cx="3216275" cy="1082675"/>
            <a:chOff x="517846" y="2644584"/>
            <a:chExt cx="3216131" cy="1082912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814696" y="3086006"/>
              <a:ext cx="2919281" cy="420779"/>
            </a:xfrm>
            <a:prstGeom prst="roundRect">
              <a:avLst>
                <a:gd name="adj" fmla="val 16667"/>
              </a:avLst>
            </a:prstGeom>
            <a:solidFill>
              <a:srgbClr val="FFFFE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r">
                <a:spcAft>
                  <a:spcPts val="1000"/>
                </a:spcAft>
                <a:defRPr/>
              </a:pPr>
              <a:r>
                <a:rPr lang="ru-RU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Делай разминку</a:t>
              </a:r>
            </a:p>
          </p:txBody>
        </p:sp>
        <p:pic>
          <p:nvPicPr>
            <p:cNvPr id="4123" name="Picture 3" descr="\\server\data\Работа методистов\МИД\! МиД_1 класс_издательство_22.07.11\Все рисунки для презентаций\без фона\Урок 9 -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7846" y="2644584"/>
              <a:ext cx="775398" cy="108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3"/>
          <p:cNvGrpSpPr>
            <a:grpSpLocks/>
          </p:cNvGrpSpPr>
          <p:nvPr/>
        </p:nvGrpSpPr>
        <p:grpSpPr bwMode="auto">
          <a:xfrm>
            <a:off x="2311400" y="4892675"/>
            <a:ext cx="3635375" cy="1033463"/>
            <a:chOff x="517846" y="5378745"/>
            <a:chExt cx="3635054" cy="1032647"/>
          </a:xfrm>
        </p:grpSpPr>
        <p:sp>
          <p:nvSpPr>
            <p:cNvPr id="6153" name="AutoShape 9"/>
            <p:cNvSpPr>
              <a:spLocks noChangeArrowheads="1"/>
            </p:cNvSpPr>
            <p:nvPr/>
          </p:nvSpPr>
          <p:spPr bwMode="auto">
            <a:xfrm>
              <a:off x="905162" y="5670614"/>
              <a:ext cx="3247738" cy="420356"/>
            </a:xfrm>
            <a:prstGeom prst="roundRect">
              <a:avLst>
                <a:gd name="adj" fmla="val 16667"/>
              </a:avLst>
            </a:prstGeom>
            <a:solidFill>
              <a:srgbClr val="FFFFE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r">
                <a:spcAft>
                  <a:spcPts val="1000"/>
                </a:spcAft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Держи спину ровно</a:t>
              </a:r>
            </a:p>
          </p:txBody>
        </p:sp>
        <p:pic>
          <p:nvPicPr>
            <p:cNvPr id="4121" name="Picture 4" descr="\\server\data\Работа методистов\МИД\! МиД_1 класс_издательство_22.07.11\Все рисунки для презентаций\без фона\Урок 9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7846" y="5378745"/>
              <a:ext cx="751358" cy="1032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4"/>
          <p:cNvGrpSpPr>
            <a:grpSpLocks/>
          </p:cNvGrpSpPr>
          <p:nvPr/>
        </p:nvGrpSpPr>
        <p:grpSpPr bwMode="auto">
          <a:xfrm>
            <a:off x="3940175" y="5657850"/>
            <a:ext cx="3027363" cy="1079500"/>
            <a:chOff x="4353441" y="4951690"/>
            <a:chExt cx="3026847" cy="1080000"/>
          </a:xfrm>
        </p:grpSpPr>
        <p:sp>
          <p:nvSpPr>
            <p:cNvPr id="6167" name="AutoShape 23"/>
            <p:cNvSpPr>
              <a:spLocks noChangeArrowheads="1"/>
            </p:cNvSpPr>
            <p:nvPr/>
          </p:nvSpPr>
          <p:spPr bwMode="auto">
            <a:xfrm>
              <a:off x="4689934" y="5313808"/>
              <a:ext cx="2690354" cy="420883"/>
            </a:xfrm>
            <a:prstGeom prst="roundRect">
              <a:avLst>
                <a:gd name="adj" fmla="val 16667"/>
              </a:avLst>
            </a:prstGeom>
            <a:solidFill>
              <a:srgbClr val="FFFFE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r">
                <a:spcAft>
                  <a:spcPts val="1000"/>
                </a:spcAft>
                <a:defRPr/>
              </a:pPr>
              <a:r>
                <a:rPr lang="ru-RU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Будь спокоен</a:t>
              </a:r>
              <a:endParaRPr lang="ru-RU" sz="2200" dirty="0">
                <a:cs typeface="Arial" charset="0"/>
              </a:endParaRPr>
            </a:p>
          </p:txBody>
        </p:sp>
        <p:pic>
          <p:nvPicPr>
            <p:cNvPr id="4119" name="Picture 5" descr="\\server\data\Работа методистов\МИД\! МиД_1 класс_издательство_22.07.11\Все рисунки для презентаций\без фона\Урок 9__000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53441" y="4951690"/>
              <a:ext cx="1013113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250825" y="3763963"/>
            <a:ext cx="3689350" cy="860425"/>
            <a:chOff x="466290" y="4084956"/>
            <a:chExt cx="3689785" cy="859745"/>
          </a:xfrm>
        </p:grpSpPr>
        <p:sp>
          <p:nvSpPr>
            <p:cNvPr id="6170" name="AutoShape 26"/>
            <p:cNvSpPr>
              <a:spLocks noChangeArrowheads="1"/>
            </p:cNvSpPr>
            <p:nvPr/>
          </p:nvSpPr>
          <p:spPr bwMode="auto">
            <a:xfrm>
              <a:off x="701268" y="4470413"/>
              <a:ext cx="3454807" cy="420356"/>
            </a:xfrm>
            <a:prstGeom prst="roundRect">
              <a:avLst>
                <a:gd name="adj" fmla="val 16667"/>
              </a:avLst>
            </a:prstGeom>
            <a:solidFill>
              <a:srgbClr val="FFFFE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r">
                <a:spcAft>
                  <a:spcPts val="1000"/>
                </a:spcAft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Соблюдай режим дня</a:t>
              </a:r>
            </a:p>
          </p:txBody>
        </p:sp>
        <p:pic>
          <p:nvPicPr>
            <p:cNvPr id="4117" name="Picture 6" descr="\\server\data\Работа методистов\МИД\! МиД_1 класс_издательство_22.07.11\Все рисунки для презентаций\без фона\Урок 9-5режим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466290" y="4084956"/>
              <a:ext cx="616114" cy="85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5221288" y="3689350"/>
            <a:ext cx="3597275" cy="920750"/>
            <a:chOff x="5201598" y="3688375"/>
            <a:chExt cx="3461198" cy="921186"/>
          </a:xfrm>
        </p:grpSpPr>
        <p:sp>
          <p:nvSpPr>
            <p:cNvPr id="6173" name="AutoShape 29"/>
            <p:cNvSpPr>
              <a:spLocks noChangeArrowheads="1"/>
            </p:cNvSpPr>
            <p:nvPr/>
          </p:nvSpPr>
          <p:spPr bwMode="auto">
            <a:xfrm>
              <a:off x="5546801" y="4083850"/>
              <a:ext cx="3115995" cy="420886"/>
            </a:xfrm>
            <a:prstGeom prst="roundRect">
              <a:avLst>
                <a:gd name="adj" fmla="val 16667"/>
              </a:avLst>
            </a:prstGeom>
            <a:solidFill>
              <a:srgbClr val="FFFFE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r">
                <a:spcAft>
                  <a:spcPts val="1000"/>
                </a:spcAft>
                <a:defRPr/>
              </a:pPr>
              <a:r>
                <a:rPr lang="ru-RU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Смотри телевизор</a:t>
              </a:r>
            </a:p>
          </p:txBody>
        </p:sp>
        <p:pic>
          <p:nvPicPr>
            <p:cNvPr id="4115" name="Picture 7" descr="\\server\data\Работа методистов\МИД\! МиД_1 класс_издательство_22.07.11\Все рисунки для презентаций\без фона\Урок 9-6смотриТВ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01598" y="3688375"/>
              <a:ext cx="792010" cy="92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7"/>
          <p:cNvGrpSpPr>
            <a:grpSpLocks/>
          </p:cNvGrpSpPr>
          <p:nvPr/>
        </p:nvGrpSpPr>
        <p:grpSpPr bwMode="auto">
          <a:xfrm>
            <a:off x="4799013" y="2557463"/>
            <a:ext cx="3975100" cy="1030287"/>
            <a:chOff x="4336481" y="2632216"/>
            <a:chExt cx="3975669" cy="1030548"/>
          </a:xfrm>
        </p:grpSpPr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4596868" y="2902159"/>
              <a:ext cx="3715282" cy="420794"/>
            </a:xfrm>
            <a:prstGeom prst="roundRect">
              <a:avLst>
                <a:gd name="adj" fmla="val 16667"/>
              </a:avLst>
            </a:prstGeom>
            <a:solidFill>
              <a:srgbClr val="FFFFE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r">
                <a:spcAft>
                  <a:spcPts val="1000"/>
                </a:spcAft>
                <a:defRPr/>
              </a:pPr>
              <a:r>
                <a:rPr lang="ru-RU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Поднимай настроение</a:t>
              </a:r>
            </a:p>
          </p:txBody>
        </p:sp>
        <p:pic>
          <p:nvPicPr>
            <p:cNvPr id="4113" name="Picture 8" descr="\\server\data\Работа методистов\МИД\! МиД_1 класс_издательство_22.07.11\Все рисунки для презентаций\без фона\Урок 9-7настроение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4336481" y="2632216"/>
              <a:ext cx="737643" cy="1030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6"/>
          <p:cNvGrpSpPr>
            <a:grpSpLocks/>
          </p:cNvGrpSpPr>
          <p:nvPr/>
        </p:nvGrpSpPr>
        <p:grpSpPr bwMode="auto">
          <a:xfrm>
            <a:off x="4500563" y="1665288"/>
            <a:ext cx="3306762" cy="796925"/>
            <a:chOff x="5042178" y="1658902"/>
            <a:chExt cx="3708668" cy="797730"/>
          </a:xfrm>
        </p:grpSpPr>
        <p:sp>
          <p:nvSpPr>
            <p:cNvPr id="6161" name="AutoShape 17"/>
            <p:cNvSpPr>
              <a:spLocks noChangeArrowheads="1"/>
            </p:cNvSpPr>
            <p:nvPr/>
          </p:nvSpPr>
          <p:spPr bwMode="auto">
            <a:xfrm>
              <a:off x="5476607" y="1930638"/>
              <a:ext cx="3274239" cy="421113"/>
            </a:xfrm>
            <a:prstGeom prst="roundRect">
              <a:avLst>
                <a:gd name="adj" fmla="val 16667"/>
              </a:avLst>
            </a:prstGeom>
            <a:solidFill>
              <a:srgbClr val="FFFFE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r">
                <a:spcAft>
                  <a:spcPts val="1000"/>
                </a:spcAft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Береги зрение</a:t>
              </a:r>
            </a:p>
          </p:txBody>
        </p:sp>
        <p:pic>
          <p:nvPicPr>
            <p:cNvPr id="4111" name="Picture 9" descr="\\server\data\Работа методистов\МИД\! МиД_1 класс_издательство_22.07.11\Все рисунки для презентаций\без фона\Урок 9-4береги зрение.png"/>
            <p:cNvPicPr>
              <a:picLocks noChangeAspect="1" noChangeArrowheads="1"/>
            </p:cNvPicPr>
            <p:nvPr/>
          </p:nvPicPr>
          <p:blipFill>
            <a:blip r:embed="rId8"/>
            <a:srcRect t="8064" r="13786" b="16811"/>
            <a:stretch>
              <a:fillRect/>
            </a:stretch>
          </p:blipFill>
          <p:spPr bwMode="auto">
            <a:xfrm>
              <a:off x="5042178" y="1658902"/>
              <a:ext cx="771467" cy="797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401638" y="1398588"/>
            <a:ext cx="3270250" cy="1063625"/>
            <a:chOff x="345998" y="1398932"/>
            <a:chExt cx="3271121" cy="1063862"/>
          </a:xfrm>
        </p:grpSpPr>
        <p:sp>
          <p:nvSpPr>
            <p:cNvPr id="30" name="AutoShape 23"/>
            <p:cNvSpPr>
              <a:spLocks noChangeArrowheads="1"/>
            </p:cNvSpPr>
            <p:nvPr/>
          </p:nvSpPr>
          <p:spPr bwMode="auto">
            <a:xfrm>
              <a:off x="696928" y="1845118"/>
              <a:ext cx="2920191" cy="420782"/>
            </a:xfrm>
            <a:prstGeom prst="roundRect">
              <a:avLst>
                <a:gd name="adj" fmla="val 16667"/>
              </a:avLst>
            </a:prstGeom>
            <a:solidFill>
              <a:srgbClr val="FFFFE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r">
                <a:spcAft>
                  <a:spcPts val="1000"/>
                </a:spcAft>
                <a:defRPr/>
              </a:pPr>
              <a:r>
                <a:rPr lang="ru-RU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Верь в себя</a:t>
              </a:r>
              <a:endParaRPr lang="ru-RU" sz="2200" dirty="0">
                <a:cs typeface="Arial" charset="0"/>
              </a:endParaRPr>
            </a:p>
          </p:txBody>
        </p:sp>
        <p:pic>
          <p:nvPicPr>
            <p:cNvPr id="4109" name="Picture 10" descr="\\server\data\Работа методистов\МИД\! МиД_1 класс_издательство_22.07.11\Все рисунки для презентаций\без фона\Урок 9 верь в себя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345998" y="1398932"/>
              <a:ext cx="650216" cy="106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Picture 2" descr="C:\Users\Acer\Desktop\e6019b30696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73620" y="4643446"/>
            <a:ext cx="1556066" cy="200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0" name="AutoShape 68"/>
          <p:cNvSpPr>
            <a:spLocks noChangeArrowheads="1"/>
          </p:cNvSpPr>
          <p:nvPr/>
        </p:nvSpPr>
        <p:spPr bwMode="auto">
          <a:xfrm>
            <a:off x="4708525" y="1266825"/>
            <a:ext cx="4330700" cy="5475288"/>
          </a:xfrm>
          <a:prstGeom prst="flowChartAlternateProcess">
            <a:avLst/>
          </a:prstGeom>
          <a:solidFill>
            <a:srgbClr val="FFE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19" name="AutoShape 67"/>
          <p:cNvSpPr>
            <a:spLocks noChangeArrowheads="1"/>
          </p:cNvSpPr>
          <p:nvPr/>
        </p:nvSpPr>
        <p:spPr bwMode="auto">
          <a:xfrm>
            <a:off x="84138" y="1266825"/>
            <a:ext cx="4500562" cy="5475288"/>
          </a:xfrm>
          <a:prstGeom prst="flowChartAlternateProcess">
            <a:avLst/>
          </a:prstGeom>
          <a:solidFill>
            <a:srgbClr val="FFFF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3" name="WordArt 31"/>
          <p:cNvSpPr>
            <a:spLocks noChangeArrowheads="1" noChangeShapeType="1" noTextEdit="1"/>
          </p:cNvSpPr>
          <p:nvPr/>
        </p:nvSpPr>
        <p:spPr bwMode="auto">
          <a:xfrm>
            <a:off x="642938" y="1373188"/>
            <a:ext cx="3495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Здоровье тела</a:t>
            </a:r>
          </a:p>
        </p:txBody>
      </p:sp>
      <p:sp>
        <p:nvSpPr>
          <p:cNvPr id="23584" name="WordArt 32"/>
          <p:cNvSpPr>
            <a:spLocks noChangeArrowheads="1" noChangeShapeType="1" noTextEdit="1"/>
          </p:cNvSpPr>
          <p:nvPr/>
        </p:nvSpPr>
        <p:spPr bwMode="auto">
          <a:xfrm>
            <a:off x="5065713" y="1363663"/>
            <a:ext cx="3525837" cy="684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Здоровье духа</a:t>
            </a:r>
          </a:p>
        </p:txBody>
      </p:sp>
      <p:pic>
        <p:nvPicPr>
          <p:cNvPr id="19458" name="Picture 2" descr="C:\Users\Kigel\Pictures\правила здэталон.png"/>
          <p:cNvPicPr>
            <a:picLocks noChangeAspect="1" noChangeArrowheads="1"/>
          </p:cNvPicPr>
          <p:nvPr/>
        </p:nvPicPr>
        <p:blipFill>
          <a:blip r:embed="rId2"/>
          <a:srcRect l="3966" t="14082" r="48018" b="63432"/>
          <a:stretch>
            <a:fillRect/>
          </a:stretch>
        </p:blipFill>
        <p:spPr bwMode="auto">
          <a:xfrm>
            <a:off x="4675188" y="2125663"/>
            <a:ext cx="42989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Kigel\Pictures\правила здэталон.png"/>
          <p:cNvPicPr>
            <a:picLocks noChangeAspect="1" noChangeArrowheads="1"/>
          </p:cNvPicPr>
          <p:nvPr/>
        </p:nvPicPr>
        <p:blipFill>
          <a:blip r:embed="rId2"/>
          <a:srcRect l="3662" t="36568" r="48618" b="47096"/>
          <a:stretch>
            <a:fillRect/>
          </a:stretch>
        </p:blipFill>
        <p:spPr bwMode="auto">
          <a:xfrm>
            <a:off x="4672013" y="3476625"/>
            <a:ext cx="42735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Kigel\Pictures\правила здэталон.png"/>
          <p:cNvPicPr>
            <a:picLocks noChangeAspect="1" noChangeArrowheads="1"/>
          </p:cNvPicPr>
          <p:nvPr/>
        </p:nvPicPr>
        <p:blipFill>
          <a:blip r:embed="rId2"/>
          <a:srcRect l="3111" t="71709" r="49097" b="6300"/>
          <a:stretch>
            <a:fillRect/>
          </a:stretch>
        </p:blipFill>
        <p:spPr bwMode="auto">
          <a:xfrm>
            <a:off x="4673600" y="4562475"/>
            <a:ext cx="42783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C:\Users\Kigel\Pictures\правила здэталон.png"/>
          <p:cNvPicPr>
            <a:picLocks noChangeAspect="1" noChangeArrowheads="1"/>
          </p:cNvPicPr>
          <p:nvPr/>
        </p:nvPicPr>
        <p:blipFill>
          <a:blip r:embed="rId3"/>
          <a:srcRect l="3111" t="52892" r="48445" b="28519"/>
          <a:stretch>
            <a:fillRect/>
          </a:stretch>
        </p:blipFill>
        <p:spPr bwMode="auto">
          <a:xfrm>
            <a:off x="334963" y="1936750"/>
            <a:ext cx="4021137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Users\Kigel\Pictures\правила здэталон.png"/>
          <p:cNvPicPr>
            <a:picLocks noChangeAspect="1" noChangeArrowheads="1"/>
          </p:cNvPicPr>
          <p:nvPr/>
        </p:nvPicPr>
        <p:blipFill>
          <a:blip r:embed="rId2"/>
          <a:srcRect l="52591" t="16824" r="3062" b="57993"/>
          <a:stretch>
            <a:fillRect/>
          </a:stretch>
        </p:blipFill>
        <p:spPr bwMode="auto">
          <a:xfrm>
            <a:off x="385763" y="2747963"/>
            <a:ext cx="3970337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C:\Users\Kigel\Pictures\правила здэталон.png"/>
          <p:cNvPicPr>
            <a:picLocks noChangeAspect="1" noChangeArrowheads="1"/>
          </p:cNvPicPr>
          <p:nvPr/>
        </p:nvPicPr>
        <p:blipFill>
          <a:blip r:embed="rId2"/>
          <a:srcRect l="52591" t="44955" r="3062" b="32300"/>
          <a:stretch>
            <a:fillRect/>
          </a:stretch>
        </p:blipFill>
        <p:spPr bwMode="auto">
          <a:xfrm>
            <a:off x="385763" y="4141788"/>
            <a:ext cx="39703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Kigel\Pictures\правила здэталон.png"/>
          <p:cNvPicPr>
            <a:picLocks noChangeAspect="1" noChangeArrowheads="1"/>
          </p:cNvPicPr>
          <p:nvPr/>
        </p:nvPicPr>
        <p:blipFill>
          <a:blip r:embed="rId2"/>
          <a:srcRect l="52591" t="69669" r="3062" b="5847"/>
          <a:stretch>
            <a:fillRect/>
          </a:stretch>
        </p:blipFill>
        <p:spPr bwMode="auto">
          <a:xfrm>
            <a:off x="385763" y="5257800"/>
            <a:ext cx="3970337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00113" y="404813"/>
            <a:ext cx="691197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</a:rPr>
              <a:t>ПРАВИЛА ЗДОРОВЬЯ</a:t>
            </a:r>
          </a:p>
        </p:txBody>
      </p:sp>
      <p:pic>
        <p:nvPicPr>
          <p:cNvPr id="15" name="Picture 2" descr="C:\Users\Acer\Desktop\e6019b3069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8927" y="0"/>
            <a:ext cx="945073" cy="1215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20" grpId="0" animBg="1"/>
      <p:bldP spid="23619" grpId="0" animBg="1"/>
      <p:bldP spid="23583" grpId="0" animBg="1"/>
      <p:bldP spid="23584" grpId="0" animBg="1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55</Words>
  <Application>Microsoft Office PowerPoint</Application>
  <PresentationFormat>Экран (4:3)</PresentationFormat>
  <Paragraphs>19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Девиз урока: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24</cp:revision>
  <dcterms:created xsi:type="dcterms:W3CDTF">2013-03-18T19:04:28Z</dcterms:created>
  <dcterms:modified xsi:type="dcterms:W3CDTF">2013-03-22T20:24:57Z</dcterms:modified>
</cp:coreProperties>
</file>