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СМИ</c:v>
                </c:pt>
                <c:pt idx="1">
                  <c:v>Родительское собрание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037056"/>
        <c:axId val="69059328"/>
        <c:axId val="0"/>
      </c:bar3DChart>
      <c:catAx>
        <c:axId val="6903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69059328"/>
        <c:crosses val="autoZero"/>
        <c:auto val="1"/>
        <c:lblAlgn val="ctr"/>
        <c:lblOffset val="100"/>
        <c:noMultiLvlLbl val="0"/>
      </c:catAx>
      <c:valAx>
        <c:axId val="6905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03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8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566272"/>
        <c:axId val="28567808"/>
        <c:axId val="0"/>
      </c:bar3DChart>
      <c:catAx>
        <c:axId val="285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567808"/>
        <c:crosses val="autoZero"/>
        <c:auto val="1"/>
        <c:lblAlgn val="ctr"/>
        <c:lblOffset val="100"/>
        <c:noMultiLvlLbl val="0"/>
      </c:catAx>
      <c:valAx>
        <c:axId val="2856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6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собственное мнение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84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9533056"/>
        <c:axId val="109534592"/>
        <c:axId val="0"/>
      </c:bar3DChart>
      <c:catAx>
        <c:axId val="10953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9534592"/>
        <c:crosses val="autoZero"/>
        <c:auto val="1"/>
        <c:lblAlgn val="ctr"/>
        <c:lblOffset val="100"/>
        <c:noMultiLvlLbl val="0"/>
      </c:catAx>
      <c:valAx>
        <c:axId val="109534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953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76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Учащиеся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105920"/>
        <c:axId val="26513408"/>
        <c:axId val="0"/>
      </c:bar3DChart>
      <c:catAx>
        <c:axId val="2510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6513408"/>
        <c:crosses val="autoZero"/>
        <c:auto val="1"/>
        <c:lblAlgn val="ctr"/>
        <c:lblOffset val="100"/>
        <c:noMultiLvlLbl val="0"/>
      </c:catAx>
      <c:valAx>
        <c:axId val="26513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105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39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29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9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9A643AF-087C-45CE-9FC1-9711D9EA0A0D}" type="slidenum">
              <a:rPr lang="ru-RU" smtClean="0"/>
              <a:t>‹#›</a:t>
            </a:fld>
            <a:endParaRPr lang="ru-RU"/>
          </a:p>
        </p:txBody>
      </p:sp>
      <p:sp>
        <p:nvSpPr>
          <p:cNvPr id="829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4B40D808-D605-4FCF-9112-286B4276B7F6}" type="datetimeFigureOut">
              <a:rPr lang="ru-RU" smtClean="0"/>
              <a:t>11.04.2013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29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8" grpId="0"/>
      <p:bldP spid="8296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96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96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96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96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фото школа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74163" cy="68707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5852" y="5000636"/>
            <a:ext cx="7715304" cy="1143000"/>
            <a:chOff x="158" y="119"/>
            <a:chExt cx="5391" cy="11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8" y="119"/>
              <a:ext cx="5391" cy="1118"/>
              <a:chOff x="158" y="119"/>
              <a:chExt cx="5391" cy="1118"/>
            </a:xfrm>
          </p:grpSpPr>
          <p:sp>
            <p:nvSpPr>
              <p:cNvPr id="11" name="Freeform 5"/>
              <p:cNvSpPr>
                <a:spLocks noChangeAspect="1"/>
              </p:cNvSpPr>
              <p:nvPr/>
            </p:nvSpPr>
            <p:spPr bwMode="auto">
              <a:xfrm>
                <a:off x="158" y="119"/>
                <a:ext cx="5372" cy="1118"/>
              </a:xfrm>
              <a:custGeom>
                <a:avLst/>
                <a:gdLst>
                  <a:gd name="T0" fmla="*/ 930 w 5372"/>
                  <a:gd name="T1" fmla="*/ 0 h 1118"/>
                  <a:gd name="T2" fmla="*/ 157 w 5372"/>
                  <a:gd name="T3" fmla="*/ 1072 h 1118"/>
                  <a:gd name="T4" fmla="*/ 5372 w 5372"/>
                  <a:gd name="T5" fmla="*/ 1071 h 1118"/>
                  <a:gd name="T6" fmla="*/ 5295 w 5372"/>
                  <a:gd name="T7" fmla="*/ 1116 h 1118"/>
                  <a:gd name="T8" fmla="*/ 0 w 5372"/>
                  <a:gd name="T9" fmla="*/ 1118 h 1118"/>
                  <a:gd name="T10" fmla="*/ 857 w 5372"/>
                  <a:gd name="T11" fmla="*/ 11 h 1118"/>
                  <a:gd name="T12" fmla="*/ 930 w 5372"/>
                  <a:gd name="T13" fmla="*/ 0 h 1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72"/>
                  <a:gd name="T22" fmla="*/ 0 h 1118"/>
                  <a:gd name="T23" fmla="*/ 5372 w 5372"/>
                  <a:gd name="T24" fmla="*/ 1118 h 1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72" h="1118">
                    <a:moveTo>
                      <a:pt x="930" y="0"/>
                    </a:moveTo>
                    <a:lnTo>
                      <a:pt x="157" y="1072"/>
                    </a:lnTo>
                    <a:lnTo>
                      <a:pt x="5372" y="1071"/>
                    </a:lnTo>
                    <a:lnTo>
                      <a:pt x="5295" y="1116"/>
                    </a:lnTo>
                    <a:lnTo>
                      <a:pt x="0" y="1118"/>
                    </a:lnTo>
                    <a:lnTo>
                      <a:pt x="857" y="11"/>
                    </a:lnTo>
                    <a:lnTo>
                      <a:pt x="93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" name="Freeform 6"/>
              <p:cNvSpPr>
                <a:spLocks noChangeAspect="1"/>
              </p:cNvSpPr>
              <p:nvPr/>
            </p:nvSpPr>
            <p:spPr bwMode="auto">
              <a:xfrm>
                <a:off x="312" y="123"/>
                <a:ext cx="5237" cy="1073"/>
              </a:xfrm>
              <a:custGeom>
                <a:avLst/>
                <a:gdLst/>
                <a:ahLst/>
                <a:cxnLst>
                  <a:cxn ang="0">
                    <a:pos x="5237" y="1073"/>
                  </a:cxn>
                  <a:cxn ang="0">
                    <a:pos x="0" y="1070"/>
                  </a:cxn>
                  <a:cxn ang="0">
                    <a:pos x="772" y="0"/>
                  </a:cxn>
                  <a:cxn ang="0">
                    <a:pos x="776" y="80"/>
                  </a:cxn>
                  <a:cxn ang="0">
                    <a:pos x="142" y="1013"/>
                  </a:cxn>
                  <a:cxn ang="0">
                    <a:pos x="5131" y="1015"/>
                  </a:cxn>
                  <a:cxn ang="0">
                    <a:pos x="5237" y="1073"/>
                  </a:cxn>
                </a:cxnLst>
                <a:rect l="0" t="0" r="r" b="b"/>
                <a:pathLst>
                  <a:path w="5237" h="1073">
                    <a:moveTo>
                      <a:pt x="5237" y="1073"/>
                    </a:moveTo>
                    <a:lnTo>
                      <a:pt x="0" y="1070"/>
                    </a:lnTo>
                    <a:lnTo>
                      <a:pt x="772" y="0"/>
                    </a:lnTo>
                    <a:lnTo>
                      <a:pt x="776" y="80"/>
                    </a:lnTo>
                    <a:lnTo>
                      <a:pt x="142" y="1013"/>
                    </a:lnTo>
                    <a:lnTo>
                      <a:pt x="5131" y="1015"/>
                    </a:lnTo>
                    <a:lnTo>
                      <a:pt x="5237" y="10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6E6E6">
                      <a:alpha val="89999"/>
                    </a:srgbClr>
                  </a:gs>
                  <a:gs pos="7499">
                    <a:srgbClr val="7D8496">
                      <a:alpha val="85500"/>
                    </a:srgbClr>
                  </a:gs>
                  <a:gs pos="26500">
                    <a:srgbClr val="E6E6E6">
                      <a:alpha val="74100"/>
                    </a:srgbClr>
                  </a:gs>
                  <a:gs pos="34000">
                    <a:srgbClr val="7D8496">
                      <a:alpha val="69601"/>
                    </a:srgbClr>
                  </a:gs>
                  <a:gs pos="46500">
                    <a:srgbClr val="E6E6E6">
                      <a:alpha val="62101"/>
                    </a:srgbClr>
                  </a:gs>
                  <a:gs pos="50000">
                    <a:srgbClr val="FFFFFF">
                      <a:alpha val="60001"/>
                    </a:srgbClr>
                  </a:gs>
                  <a:gs pos="53501">
                    <a:srgbClr val="E6E6E6">
                      <a:alpha val="62101"/>
                    </a:srgbClr>
                  </a:gs>
                  <a:gs pos="66001">
                    <a:srgbClr val="7D8496">
                      <a:alpha val="69601"/>
                    </a:srgbClr>
                  </a:gs>
                  <a:gs pos="73500">
                    <a:srgbClr val="E6E6E6">
                      <a:alpha val="74100"/>
                    </a:srgbClr>
                  </a:gs>
                  <a:gs pos="92501">
                    <a:srgbClr val="7D8496">
                      <a:alpha val="85500"/>
                    </a:srgbClr>
                  </a:gs>
                  <a:gs pos="100000">
                    <a:srgbClr val="E6E6E6">
                      <a:alpha val="89999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Group 7"/>
            <p:cNvGrpSpPr>
              <a:grpSpLocks noChangeAspect="1"/>
            </p:cNvGrpSpPr>
            <p:nvPr/>
          </p:nvGrpSpPr>
          <p:grpSpPr bwMode="auto">
            <a:xfrm>
              <a:off x="360" y="225"/>
              <a:ext cx="930" cy="931"/>
              <a:chOff x="4117" y="699"/>
              <a:chExt cx="4855" cy="4862"/>
            </a:xfrm>
          </p:grpSpPr>
          <p:sp>
            <p:nvSpPr>
              <p:cNvPr id="8" name="Oval 8"/>
              <p:cNvSpPr>
                <a:spLocks noChangeAspect="1" noChangeArrowheads="1"/>
              </p:cNvSpPr>
              <p:nvPr/>
            </p:nvSpPr>
            <p:spPr bwMode="auto">
              <a:xfrm>
                <a:off x="4117" y="699"/>
                <a:ext cx="4855" cy="4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7999"/>
                    </a:srgbClr>
                  </a:gs>
                  <a:gs pos="7001">
                    <a:srgbClr val="E6E6E6">
                      <a:alpha val="68839"/>
                    </a:srgbClr>
                  </a:gs>
                  <a:gs pos="32001">
                    <a:srgbClr val="7D8496">
                      <a:alpha val="71840"/>
                    </a:srgbClr>
                  </a:gs>
                  <a:gs pos="47000">
                    <a:srgbClr val="E6E6E6">
                      <a:alpha val="73640"/>
                    </a:srgbClr>
                  </a:gs>
                  <a:gs pos="85001">
                    <a:srgbClr val="7D8496">
                      <a:alpha val="78200"/>
                    </a:srgbClr>
                  </a:gs>
                  <a:gs pos="100000">
                    <a:srgbClr val="E6E6E6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57150" cmpd="thickThin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WordArt 1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435" y="1179"/>
                <a:ext cx="4026" cy="3674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1200" b="1" kern="10" dirty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*  М </a:t>
                </a:r>
                <a:r>
                  <a:rPr lang="ru-RU" sz="1200" b="1" kern="10" dirty="0" smtClean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БО </a:t>
                </a:r>
                <a:r>
                  <a:rPr lang="ru-RU" sz="1200" b="1" kern="10" dirty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У   Красновская С О Ш *</a:t>
                </a:r>
              </a:p>
            </p:txBody>
          </p:sp>
          <p:sp>
            <p:nvSpPr>
              <p:cNvPr id="10" name="Oval 12"/>
              <p:cNvSpPr>
                <a:spLocks noChangeAspect="1" noChangeArrowheads="1"/>
              </p:cNvSpPr>
              <p:nvPr/>
            </p:nvSpPr>
            <p:spPr bwMode="auto">
              <a:xfrm>
                <a:off x="4729" y="1490"/>
                <a:ext cx="3492" cy="3492"/>
              </a:xfrm>
              <a:prstGeom prst="ellipse">
                <a:avLst/>
              </a:prstGeom>
              <a:solidFill>
                <a:srgbClr val="FFFFFF"/>
              </a:solidFill>
              <a:ln w="57150" cmpd="thinThick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pic>
        <p:nvPicPr>
          <p:cNvPr id="13" name="Picture 14" descr="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286388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286512" y="-1500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1071546"/>
            <a:ext cx="507206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«Анализ внедрения курса  «Основы религиозных культур и светской этики»  (модуль «Основы светской этики»)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Красновской СОШ»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90868" y="5072074"/>
            <a:ext cx="3174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Преподаватель ОРКСЭ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Попова Л. Н.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2013г.</a:t>
            </a:r>
            <a:endParaRPr lang="ru-RU" sz="2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2971792" cy="254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6248" y="1000108"/>
          <a:ext cx="314327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214290"/>
            <a:ext cx="8422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анкетирования родителей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285984" y="3214686"/>
          <a:ext cx="3786214" cy="306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1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Мониторинг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«Отношение 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введению курса «Основы религиозных культур и светской этики»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2011-2012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Содержимое 8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Мониторинг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«Отношение  к введению курса «Основы религиозных культур и светской этики»  2012-2013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проектов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C:\Documents and Settings\admin\Рабочий стол\фото\Творческие проекты\DSCN6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436" y="4441827"/>
            <a:ext cx="3221564" cy="2416173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фото\3 класс 2011\3 класс\P101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59"/>
            <a:ext cx="3000364" cy="2363417"/>
          </a:xfrm>
          <a:prstGeom prst="rect">
            <a:avLst/>
          </a:prstGeom>
          <a:noFill/>
        </p:spPr>
      </p:pic>
      <p:pic>
        <p:nvPicPr>
          <p:cNvPr id="17412" name="Picture 4" descr="D:\фото\Фото\Фото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1957" y="3974301"/>
            <a:ext cx="2471742" cy="3295655"/>
          </a:xfrm>
          <a:prstGeom prst="rect">
            <a:avLst/>
          </a:prstGeom>
          <a:noFill/>
        </p:spPr>
      </p:pic>
      <p:pic>
        <p:nvPicPr>
          <p:cNvPr id="17413" name="Picture 5" descr="D:\фото\Фото\Фото0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9438" y="3184525"/>
            <a:ext cx="365125" cy="487363"/>
          </a:xfrm>
          <a:prstGeom prst="rect">
            <a:avLst/>
          </a:prstGeom>
          <a:noFill/>
        </p:spPr>
      </p:pic>
      <p:pic>
        <p:nvPicPr>
          <p:cNvPr id="17414" name="Picture 6" descr="D:\фото\Фото\Фото0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9438" y="3184525"/>
            <a:ext cx="365125" cy="487363"/>
          </a:xfrm>
          <a:prstGeom prst="rect">
            <a:avLst/>
          </a:prstGeom>
          <a:noFill/>
        </p:spPr>
      </p:pic>
      <p:pic>
        <p:nvPicPr>
          <p:cNvPr id="17418" name="Picture 10" descr="D:\фото\фото с телефона\Фото\Фото0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012633" y="892951"/>
            <a:ext cx="2357454" cy="3143272"/>
          </a:xfrm>
          <a:prstGeom prst="rect">
            <a:avLst/>
          </a:prstGeom>
          <a:noFill/>
        </p:spPr>
      </p:pic>
      <p:pic>
        <p:nvPicPr>
          <p:cNvPr id="17416" name="Picture 8" descr="D:\фото\Фото\Фото01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241469" y="1784128"/>
            <a:ext cx="2732502" cy="36433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Инсценирование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C:\Documents and Settings\admin\Рабочий стол\фото\3 класс 2011\3 класс\3 класс 2 папка\P102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078820" cy="3059115"/>
          </a:xfrm>
          <a:prstGeom prst="rect">
            <a:avLst/>
          </a:prstGeom>
          <a:noFill/>
        </p:spPr>
      </p:pic>
      <p:pic>
        <p:nvPicPr>
          <p:cNvPr id="18435" name="Picture 3" descr="D:\фото\фото школа 2011-2012\DSCN6132.JPG"/>
          <p:cNvPicPr>
            <a:picLocks noChangeAspect="1" noChangeArrowheads="1"/>
          </p:cNvPicPr>
          <p:nvPr/>
        </p:nvPicPr>
        <p:blipFill>
          <a:blip r:embed="rId3" cstate="print"/>
          <a:srcRect l="26296" t="23191" b="10744"/>
          <a:stretch>
            <a:fillRect/>
          </a:stretch>
        </p:blipFill>
        <p:spPr bwMode="auto">
          <a:xfrm>
            <a:off x="5000628" y="4000504"/>
            <a:ext cx="3932016" cy="2643206"/>
          </a:xfrm>
          <a:prstGeom prst="rect">
            <a:avLst/>
          </a:prstGeom>
          <a:noFill/>
        </p:spPr>
      </p:pic>
      <p:pic>
        <p:nvPicPr>
          <p:cNvPr id="6" name="Picture 2" descr="D:\фото\сказ.герои\Фото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857496"/>
            <a:ext cx="2500298" cy="3256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000000"/>
        </a:dk1>
        <a:lt1>
          <a:srgbClr val="DDDCC5"/>
        </a:lt1>
        <a:dk2>
          <a:srgbClr val="000000"/>
        </a:dk2>
        <a:lt2>
          <a:srgbClr val="B9B4F6"/>
        </a:lt2>
        <a:accent1>
          <a:srgbClr val="C0C0C0"/>
        </a:accent1>
        <a:accent2>
          <a:srgbClr val="5D60E3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5356CE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103</TotalTime>
  <Words>78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Занавес</vt:lpstr>
      <vt:lpstr>Презентация PowerPoint</vt:lpstr>
      <vt:lpstr>Презентация PowerPoint</vt:lpstr>
      <vt:lpstr> </vt:lpstr>
      <vt:lpstr>Презентация PowerPoint</vt:lpstr>
      <vt:lpstr>Создание проектов</vt:lpstr>
      <vt:lpstr>Инсценирование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</cp:revision>
  <dcterms:created xsi:type="dcterms:W3CDTF">2013-04-10T17:53:29Z</dcterms:created>
  <dcterms:modified xsi:type="dcterms:W3CDTF">2013-04-11T05:41:23Z</dcterms:modified>
</cp:coreProperties>
</file>