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5" r:id="rId3"/>
    <p:sldId id="266" r:id="rId4"/>
    <p:sldId id="257" r:id="rId5"/>
    <p:sldId id="267" r:id="rId6"/>
    <p:sldId id="268" r:id="rId7"/>
    <p:sldId id="258" r:id="rId8"/>
    <p:sldId id="260" r:id="rId9"/>
    <p:sldId id="261" r:id="rId10"/>
    <p:sldId id="262" r:id="rId11"/>
    <p:sldId id="259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54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D4861-3130-4465-AB1B-28B7915463A1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F871-AE46-47FC-A43A-9FAEF9EAD4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6F871-AE46-47FC-A43A-9FAEF9EAD4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Учусь не путать буквы </a:t>
            </a:r>
            <a:r>
              <a:rPr lang="ru-RU" sz="4400" dirty="0" err="1" smtClean="0"/>
              <a:t>т-д</a:t>
            </a:r>
            <a:r>
              <a:rPr lang="ru-RU" sz="4400" dirty="0" smtClean="0"/>
              <a:t>!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практический материал для коррекционной работы по преодолению </a:t>
            </a:r>
            <a:r>
              <a:rPr lang="ru-RU" sz="2000" dirty="0" err="1" smtClean="0"/>
              <a:t>дисграфии</a:t>
            </a:r>
            <a:r>
              <a:rPr lang="ru-RU" sz="2000" dirty="0" smtClean="0"/>
              <a:t>   у обучающихся 2-3 классов)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учитель-логопед МОУ «СОШ №7» города Магнитогорска Федорова Т.Н.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59216" cy="2480320"/>
          </a:xfrm>
        </p:spPr>
        <p:txBody>
          <a:bodyPr>
            <a:normAutofit/>
          </a:bodyPr>
          <a:lstStyle/>
          <a:p>
            <a:r>
              <a:rPr lang="ru-RU" dirty="0" smtClean="0"/>
              <a:t>Запиши  </a:t>
            </a:r>
            <a:r>
              <a:rPr lang="ru-RU" dirty="0"/>
              <a:t>глаголы с приставкой до-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Устно </a:t>
            </a:r>
            <a:r>
              <a:rPr lang="ru-RU" dirty="0" smtClean="0"/>
              <a:t>составь </a:t>
            </a:r>
            <a:r>
              <a:rPr lang="ru-RU" dirty="0"/>
              <a:t>с ними предложения.</a:t>
            </a:r>
            <a:br>
              <a:rPr lang="ru-RU" dirty="0"/>
            </a:br>
            <a:r>
              <a:rPr lang="ru-RU" dirty="0" smtClean="0"/>
              <a:t>Уточни, </a:t>
            </a:r>
            <a:r>
              <a:rPr lang="ru-RU" dirty="0"/>
              <a:t>какой смысловой оттенок придает словам приставка до-.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2636912"/>
            <a:ext cx="5897880" cy="602512"/>
          </a:xfrm>
        </p:spPr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Образец: тянул — дотянул.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7239000" cy="3076352"/>
          </a:xfrm>
        </p:spPr>
        <p:txBody>
          <a:bodyPr>
            <a:normAutofit/>
          </a:bodyPr>
          <a:lstStyle/>
          <a:p>
            <a:r>
              <a:rPr lang="ru-RU" dirty="0" smtClean="0"/>
              <a:t>Тащил, топил, топал, держал, дежурил, делал.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(Подчеркнуть буквы т,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 цветными карандашами.)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07288" cy="1173480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Найди </a:t>
            </a:r>
            <a:r>
              <a:rPr lang="ru-RU" sz="3600" dirty="0"/>
              <a:t>ошибку в стихотворении: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Поэт, придумав строчку,</a:t>
            </a:r>
          </a:p>
          <a:p>
            <a:pPr algn="ctr"/>
            <a:r>
              <a:rPr lang="ru-RU" dirty="0" smtClean="0"/>
              <a:t>В конце поставил дочку.</a:t>
            </a:r>
          </a:p>
          <a:p>
            <a:endParaRPr lang="ru-RU" dirty="0"/>
          </a:p>
        </p:txBody>
      </p:sp>
      <p:pic>
        <p:nvPicPr>
          <p:cNvPr id="7170" name="Picture 2" descr="C:\Documents and Settings\admin\Рабочий стол\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501008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91264" cy="11734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Определи </a:t>
            </a:r>
            <a:r>
              <a:rPr lang="ru-RU" sz="3600" dirty="0"/>
              <a:t>место звука в словах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</a:t>
            </a:r>
            <a:r>
              <a:rPr lang="ru-RU" dirty="0" smtClean="0"/>
              <a:t>— трактор, стрела, стрелять, тетради, табурет, торопит, тревожит, поступит, придут, приведут, дует, дремота, стыдно, продукты, тронут, оттуда, подросток;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</a:t>
            </a:r>
            <a:r>
              <a:rPr lang="ru-RU" dirty="0" smtClean="0"/>
              <a:t>— борода, дудочка, градусник, заводной, дрозды, дождался, додумался, дожидались, </a:t>
            </a:r>
            <a:r>
              <a:rPr lang="ru-RU" dirty="0" err="1" smtClean="0"/>
              <a:t>добыча,раздобыл</a:t>
            </a:r>
            <a:r>
              <a:rPr lang="ru-RU" dirty="0" smtClean="0"/>
              <a:t>, отобедал, трудно, простуда, водосток, водопроводный, подбородок.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7239000" cy="5092576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1.Новотворцева Н.В.Рабочая тетрадь по развитию речи на звуки (</a:t>
            </a:r>
            <a:r>
              <a:rPr lang="ru-RU" sz="3400" dirty="0" err="1" smtClean="0"/>
              <a:t>п</a:t>
            </a:r>
            <a:r>
              <a:rPr lang="ru-RU" sz="3400" dirty="0" smtClean="0"/>
              <a:t>), (</a:t>
            </a:r>
            <a:r>
              <a:rPr lang="ru-RU" sz="3400" dirty="0" err="1" smtClean="0"/>
              <a:t>п</a:t>
            </a:r>
            <a:r>
              <a:rPr lang="ru-RU" sz="3400" dirty="0" smtClean="0"/>
              <a:t>*), (б), (</a:t>
            </a:r>
            <a:r>
              <a:rPr lang="ru-RU" sz="3400" dirty="0" err="1" smtClean="0"/>
              <a:t>б</a:t>
            </a:r>
            <a:r>
              <a:rPr lang="ru-RU" sz="3400" dirty="0" smtClean="0"/>
              <a:t>*), Ярославль, 2003.</a:t>
            </a:r>
          </a:p>
          <a:p>
            <a:r>
              <a:rPr lang="ru-RU" sz="3400" dirty="0" smtClean="0"/>
              <a:t>2.Чистякова О.В. 30 занятий по русскому языку для предупреждения </a:t>
            </a:r>
            <a:r>
              <a:rPr lang="ru-RU" sz="3400" dirty="0" err="1" smtClean="0"/>
              <a:t>дисграфии</a:t>
            </a:r>
            <a:r>
              <a:rPr lang="ru-RU" sz="3400" dirty="0" smtClean="0"/>
              <a:t>  3-4 классы, СПб., 2010.</a:t>
            </a:r>
          </a:p>
          <a:p>
            <a:r>
              <a:rPr lang="ru-RU" sz="3400" dirty="0" smtClean="0"/>
              <a:t>3.Мазанова Е.В. Учусь не путать буквы, Москва, 2006.</a:t>
            </a:r>
          </a:p>
          <a:p>
            <a:r>
              <a:rPr lang="ru-RU" sz="3400" dirty="0" smtClean="0"/>
              <a:t>4.Межецкая Т.Г. Различаем буквы и звуки: Пропедевтика нарушений письменной речи, Москва, 2009.</a:t>
            </a:r>
          </a:p>
          <a:p>
            <a:r>
              <a:rPr lang="ru-RU" sz="3400" dirty="0" smtClean="0"/>
              <a:t>5. </a:t>
            </a:r>
            <a:r>
              <a:rPr lang="ru-RU" sz="3400" dirty="0" err="1" smtClean="0"/>
              <a:t>Садовникова</a:t>
            </a:r>
            <a:r>
              <a:rPr lang="ru-RU" sz="3400" dirty="0" smtClean="0"/>
              <a:t> И.Н. Коррекционное обучение школьников с нарушениями чтения и письма. Пособие для логопедов, учителей, психологов дошкольных учреждений и школ различных типов. — М.: АРКТИ, 2005.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964944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/>
              <a:t>Какими звуками отличаются названия картинок? Сравни эти звуки.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Дома                    Тома</a:t>
            </a:r>
            <a:endParaRPr lang="ru-RU" dirty="0"/>
          </a:p>
        </p:txBody>
      </p:sp>
      <p:pic>
        <p:nvPicPr>
          <p:cNvPr id="1028" name="Picture 4" descr="C:\Documents and Settings\admin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2808312" cy="2808312"/>
          </a:xfrm>
          <a:prstGeom prst="rect">
            <a:avLst/>
          </a:prstGeom>
          <a:noFill/>
        </p:spPr>
      </p:pic>
      <p:pic>
        <p:nvPicPr>
          <p:cNvPr id="1030" name="Picture 6" descr="http://im0-tub-ru.yandex.net/i?id=625345140-6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429000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31687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Вставь   в слова   буквы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или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7239000" cy="37468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Ко..,  </a:t>
            </a:r>
            <a:r>
              <a:rPr lang="ru-RU" dirty="0" err="1" smtClean="0"/>
              <a:t>лебе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,  </a:t>
            </a:r>
            <a:r>
              <a:rPr lang="ru-RU" dirty="0" err="1" smtClean="0"/>
              <a:t>кро</a:t>
            </a:r>
            <a:r>
              <a:rPr lang="ru-RU" dirty="0" smtClean="0"/>
              <a:t>..,  </a:t>
            </a:r>
            <a:r>
              <a:rPr lang="ru-RU" dirty="0" err="1" smtClean="0"/>
              <a:t>лоша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,  </a:t>
            </a:r>
            <a:r>
              <a:rPr lang="ru-RU" dirty="0" err="1" smtClean="0"/>
              <a:t>ки</a:t>
            </a:r>
            <a:r>
              <a:rPr lang="ru-RU" dirty="0" smtClean="0"/>
              <a:t>.., </a:t>
            </a:r>
            <a:r>
              <a:rPr lang="ru-RU" dirty="0" err="1" smtClean="0"/>
              <a:t>клёс</a:t>
            </a:r>
            <a:r>
              <a:rPr lang="ru-RU" dirty="0" smtClean="0"/>
              <a:t>.., </a:t>
            </a:r>
            <a:r>
              <a:rPr lang="ru-RU" dirty="0" err="1" smtClean="0"/>
              <a:t>медве</a:t>
            </a:r>
            <a:r>
              <a:rPr lang="ru-RU" dirty="0" smtClean="0"/>
              <a:t>..</a:t>
            </a:r>
            <a:r>
              <a:rPr lang="ru-RU" dirty="0" err="1" smtClean="0"/>
              <a:t>ь</a:t>
            </a:r>
            <a:r>
              <a:rPr lang="ru-RU" dirty="0" smtClean="0"/>
              <a:t>, </a:t>
            </a:r>
            <a:r>
              <a:rPr lang="ru-RU" dirty="0" err="1" smtClean="0"/>
              <a:t>леопар</a:t>
            </a:r>
            <a:r>
              <a:rPr lang="ru-RU" dirty="0" smtClean="0"/>
              <a:t>.., ..я..ел,  </a:t>
            </a:r>
            <a:r>
              <a:rPr lang="ru-RU" dirty="0" err="1" smtClean="0"/>
              <a:t>бегемо</a:t>
            </a:r>
            <a:r>
              <a:rPr lang="ru-RU" dirty="0" smtClean="0"/>
              <a:t>.., </a:t>
            </a:r>
            <a:r>
              <a:rPr lang="ru-RU" dirty="0" err="1" smtClean="0"/>
              <a:t>дроз</a:t>
            </a:r>
            <a:r>
              <a:rPr lang="ru-RU" dirty="0" smtClean="0"/>
              <a:t>.., лас..очка,  у..очка.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Раздели эти слова на две группы. Напиши в тетради. Проверь буквы Т и Д в конце слова. На какой вопрос отвечает каждая группа слов?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3313" name="Picture 1" descr="C:\Documents and Settings\admin\Рабочий стол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836712"/>
            <a:ext cx="1200150" cy="1428750"/>
          </a:xfrm>
          <a:prstGeom prst="rect">
            <a:avLst/>
          </a:prstGeom>
          <a:noFill/>
        </p:spPr>
      </p:pic>
      <p:pic>
        <p:nvPicPr>
          <p:cNvPr id="13314" name="Picture 2" descr="C:\Documents and Settings\admin\Рабочий стол\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980728"/>
            <a:ext cx="1047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предложения, используя данные слова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9552" y="2636912"/>
          <a:ext cx="6600056" cy="338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0028"/>
                <a:gridCol w="3300028"/>
              </a:tblGrid>
              <a:tr h="1128125">
                <a:tc>
                  <a:txBody>
                    <a:bodyPr/>
                    <a:lstStyle/>
                    <a:p>
                      <a:r>
                        <a:rPr lang="ru-RU" dirty="0" smtClean="0"/>
                        <a:t>Дачка-тачка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Душ-тушь</a:t>
                      </a:r>
                      <a:endParaRPr lang="ru-RU" dirty="0"/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ru-RU" dirty="0" smtClean="0"/>
                        <a:t>Дом-том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Удочка-уточка</a:t>
                      </a:r>
                      <a:endParaRPr lang="ru-RU" dirty="0"/>
                    </a:p>
                  </a:txBody>
                  <a:tcPr/>
                </a:tc>
              </a:tr>
              <a:tr h="1128125">
                <a:tc>
                  <a:txBody>
                    <a:bodyPr/>
                    <a:lstStyle/>
                    <a:p>
                      <a:r>
                        <a:rPr lang="ru-RU" dirty="0" smtClean="0"/>
                        <a:t>Дочка-точка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Катушка-кадушка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Закончи предложения по образцу.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делает?                   Что делают?</a:t>
            </a:r>
          </a:p>
          <a:p>
            <a:r>
              <a:rPr lang="ru-RU" dirty="0" smtClean="0">
                <a:solidFill>
                  <a:srgbClr val="92D050"/>
                </a:solidFill>
              </a:rPr>
              <a:t>Дождь идет.                  Дожди идут.</a:t>
            </a:r>
          </a:p>
          <a:p>
            <a:r>
              <a:rPr lang="ru-RU" dirty="0" smtClean="0"/>
              <a:t>Ветер …….                      Ветры…..</a:t>
            </a:r>
          </a:p>
          <a:p>
            <a:r>
              <a:rPr lang="ru-RU" dirty="0" smtClean="0"/>
              <a:t>Лебедь …….                    Лебеди …….</a:t>
            </a:r>
          </a:p>
          <a:p>
            <a:r>
              <a:rPr lang="ru-RU" dirty="0" smtClean="0"/>
              <a:t>Самолёт …….                   Самолёты …….</a:t>
            </a:r>
          </a:p>
          <a:p>
            <a:r>
              <a:rPr lang="ru-RU" dirty="0" smtClean="0"/>
              <a:t>Поезд …….                       Поезда …….</a:t>
            </a:r>
          </a:p>
          <a:p>
            <a:r>
              <a:rPr lang="ru-RU" dirty="0" smtClean="0"/>
              <a:t>Корабль …….                    Корабли …….</a:t>
            </a:r>
          </a:p>
          <a:p>
            <a:r>
              <a:rPr lang="ru-RU" dirty="0" smtClean="0"/>
              <a:t>Огонь …….                        Огни …….  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Подбери слова к схемам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Д_ _ _ _                           Т_ _ _ _</a:t>
            </a:r>
          </a:p>
          <a:p>
            <a:r>
              <a:rPr lang="ru-RU" sz="3200" dirty="0" smtClean="0"/>
              <a:t>Д_ _                                 Т_ _</a:t>
            </a:r>
          </a:p>
          <a:p>
            <a:r>
              <a:rPr lang="ru-RU" sz="3200" dirty="0" smtClean="0"/>
              <a:t>Д_ _ _                               Т_ _ _</a:t>
            </a:r>
          </a:p>
          <a:p>
            <a:r>
              <a:rPr lang="ru-RU" sz="3200" dirty="0" smtClean="0"/>
              <a:t>_ Д _ _ _ _                        _ Т_ _ _ _</a:t>
            </a:r>
          </a:p>
          <a:p>
            <a:r>
              <a:rPr lang="ru-RU" sz="3200" dirty="0" smtClean="0"/>
              <a:t>_ _ _ Д _                           _ _ _ Т_</a:t>
            </a:r>
          </a:p>
        </p:txBody>
      </p:sp>
      <p:pic>
        <p:nvPicPr>
          <p:cNvPr id="12292" name="Picture 4" descr="http://im1-tub-ru.yandex.net/i?id=105185934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8"/>
            <a:ext cx="2181225" cy="1428750"/>
          </a:xfrm>
          <a:prstGeom prst="rect">
            <a:avLst/>
          </a:prstGeom>
          <a:noFill/>
        </p:spPr>
      </p:pic>
      <p:pic>
        <p:nvPicPr>
          <p:cNvPr id="12294" name="Picture 6" descr="http://im6-tub-ru.yandex.net/i?id=52363512-4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941168"/>
            <a:ext cx="1905000" cy="1428750"/>
          </a:xfrm>
          <a:prstGeom prst="rect">
            <a:avLst/>
          </a:prstGeom>
          <a:noFill/>
        </p:spPr>
      </p:pic>
      <p:pic>
        <p:nvPicPr>
          <p:cNvPr id="12296" name="Picture 8" descr="http://im1-tub-ru.yandex.net/i?id=175505338-0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94116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 предложения, используя слова для справок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492896"/>
            <a:ext cx="6759544" cy="4176464"/>
          </a:xfrm>
        </p:spPr>
        <p:txBody>
          <a:bodyPr>
            <a:normAutofit/>
          </a:bodyPr>
          <a:lstStyle/>
          <a:p>
            <a:pPr algn="l"/>
            <a:endParaRPr lang="ru-RU" dirty="0" smtClean="0"/>
          </a:p>
          <a:p>
            <a:pPr algn="l"/>
            <a:r>
              <a:rPr lang="ru-RU" sz="2400" dirty="0" smtClean="0"/>
              <a:t>У </a:t>
            </a:r>
            <a:r>
              <a:rPr lang="ru-RU" sz="2400" dirty="0" err="1" smtClean="0"/>
              <a:t>Аленушки</a:t>
            </a:r>
            <a:r>
              <a:rPr lang="ru-RU" sz="2400" dirty="0" smtClean="0"/>
              <a:t> на сердце .... .</a:t>
            </a:r>
          </a:p>
          <a:p>
            <a:pPr algn="l"/>
            <a:r>
              <a:rPr lang="ru-RU" sz="2400" dirty="0" smtClean="0"/>
              <a:t>На крыльце подгнила .... .</a:t>
            </a:r>
          </a:p>
          <a:p>
            <a:pPr algn="l"/>
            <a:r>
              <a:rPr lang="ru-RU" sz="2400" dirty="0" smtClean="0"/>
              <a:t>Ветер ... последние листья. </a:t>
            </a:r>
          </a:p>
          <a:p>
            <a:pPr algn="l"/>
            <a:r>
              <a:rPr lang="ru-RU" sz="2400" dirty="0" smtClean="0"/>
              <a:t>Придвинь гостю .... .</a:t>
            </a:r>
          </a:p>
          <a:p>
            <a:pPr algn="l"/>
            <a:r>
              <a:rPr lang="ru-RU" sz="2400" dirty="0" smtClean="0"/>
              <a:t>Брат ... экзамен. </a:t>
            </a:r>
          </a:p>
          <a:p>
            <a:pPr algn="l"/>
            <a:r>
              <a:rPr lang="ru-RU" sz="2400" dirty="0" smtClean="0"/>
              <a:t>Я ... хорошим учеником. </a:t>
            </a:r>
          </a:p>
          <a:p>
            <a:pPr algn="l"/>
            <a:endParaRPr lang="ru-RU" sz="2400" dirty="0" smtClean="0"/>
          </a:p>
          <a:p>
            <a:pPr algn="l"/>
            <a:r>
              <a:rPr lang="ru-RU" sz="2400" dirty="0" smtClean="0">
                <a:solidFill>
                  <a:srgbClr val="0070C0"/>
                </a:solidFill>
              </a:rPr>
              <a:t>Тоска, стал, доска, сдал, сдул, стул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15200" cy="2192288"/>
          </a:xfrm>
        </p:spPr>
        <p:txBody>
          <a:bodyPr>
            <a:noAutofit/>
          </a:bodyPr>
          <a:lstStyle/>
          <a:p>
            <a:r>
              <a:rPr lang="ru-RU" sz="3600" dirty="0" smtClean="0"/>
              <a:t>Запиши  </a:t>
            </a:r>
            <a:r>
              <a:rPr lang="ru-RU" sz="3600" dirty="0"/>
              <a:t>слова под диктовку в две колонки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</a:t>
            </a:r>
            <a:r>
              <a:rPr lang="ru-RU" sz="3600" dirty="0"/>
              <a:t>по наличию т, </a:t>
            </a:r>
            <a:r>
              <a:rPr lang="ru-RU" sz="3600" dirty="0" err="1"/>
              <a:t>д</a:t>
            </a:r>
            <a:r>
              <a:rPr lang="ru-RU" sz="3600" dirty="0"/>
              <a:t>):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717032"/>
            <a:ext cx="7239000" cy="2788320"/>
          </a:xfrm>
        </p:spPr>
        <p:txBody>
          <a:bodyPr/>
          <a:lstStyle/>
          <a:p>
            <a:r>
              <a:rPr lang="ru-RU" dirty="0" smtClean="0"/>
              <a:t>Ведро, ветры, туча, подул, стук, нарядный, страны, ударил, туман, задремал, двери, свисток, труба, подруга, трава.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3232" cy="18322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Добавь </a:t>
            </a:r>
            <a:r>
              <a:rPr lang="ru-RU" sz="3200" dirty="0"/>
              <a:t>недостающий </a:t>
            </a:r>
            <a:r>
              <a:rPr lang="ru-RU" sz="3200" dirty="0" smtClean="0"/>
              <a:t>слог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/>
              <a:t>та или да: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2060848"/>
            <a:ext cx="5897880" cy="6025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Образец:   ЛОПА</a:t>
            </a:r>
            <a:r>
              <a:rPr lang="ru-RU" sz="3200" b="1" u="sng" dirty="0" smtClean="0">
                <a:solidFill>
                  <a:srgbClr val="FF0000"/>
                </a:solidFill>
              </a:rPr>
              <a:t>ТА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7239000" cy="30763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err="1" smtClean="0"/>
              <a:t>Приро</a:t>
            </a:r>
            <a:r>
              <a:rPr lang="ru-RU" smtClean="0"/>
              <a:t> -,</a:t>
            </a:r>
            <a:r>
              <a:rPr lang="ru-RU" dirty="0" err="1" smtClean="0"/>
              <a:t>ребя</a:t>
            </a:r>
            <a:r>
              <a:rPr lang="ru-RU" dirty="0" smtClean="0"/>
              <a:t> -, </a:t>
            </a:r>
            <a:r>
              <a:rPr lang="ru-RU" dirty="0" err="1" smtClean="0"/>
              <a:t>воро</a:t>
            </a:r>
            <a:r>
              <a:rPr lang="ru-RU" dirty="0" smtClean="0"/>
              <a:t>-, </a:t>
            </a:r>
            <a:r>
              <a:rPr lang="ru-RU" dirty="0" err="1" smtClean="0"/>
              <a:t>горо</a:t>
            </a:r>
            <a:r>
              <a:rPr lang="ru-RU" dirty="0" smtClean="0"/>
              <a:t>-, мая-, </a:t>
            </a:r>
            <a:r>
              <a:rPr lang="ru-RU" dirty="0" err="1" smtClean="0"/>
              <a:t>боро</a:t>
            </a:r>
            <a:r>
              <a:rPr lang="ru-RU" dirty="0" smtClean="0"/>
              <a:t>-, гуся-, темно-, меч-, </a:t>
            </a:r>
            <a:r>
              <a:rPr lang="ru-RU" dirty="0" err="1" smtClean="0"/>
              <a:t>посу</a:t>
            </a:r>
            <a:r>
              <a:rPr lang="ru-RU" dirty="0" smtClean="0"/>
              <a:t>-, глухо-, </a:t>
            </a:r>
            <a:r>
              <a:rPr lang="ru-RU" dirty="0" err="1" smtClean="0"/>
              <a:t>свобо</a:t>
            </a:r>
            <a:r>
              <a:rPr lang="ru-RU" dirty="0" smtClean="0"/>
              <a:t>-, </a:t>
            </a:r>
            <a:r>
              <a:rPr lang="ru-RU" dirty="0" err="1" smtClean="0"/>
              <a:t>просту</a:t>
            </a:r>
            <a:r>
              <a:rPr lang="ru-RU" dirty="0" smtClean="0"/>
              <a:t>-, </a:t>
            </a:r>
            <a:r>
              <a:rPr lang="ru-RU" dirty="0" err="1" smtClean="0"/>
              <a:t>звез</a:t>
            </a:r>
            <a:r>
              <a:rPr lang="ru-RU" dirty="0" smtClean="0"/>
              <a:t>-, </a:t>
            </a:r>
            <a:r>
              <a:rPr lang="ru-RU" dirty="0" err="1" smtClean="0"/>
              <a:t>забо</a:t>
            </a:r>
            <a:r>
              <a:rPr lang="ru-RU" dirty="0" smtClean="0"/>
              <a:t>-, </a:t>
            </a:r>
            <a:r>
              <a:rPr lang="ru-RU" dirty="0" err="1" smtClean="0"/>
              <a:t>холо</a:t>
            </a:r>
            <a:r>
              <a:rPr lang="ru-RU" dirty="0" smtClean="0"/>
              <a:t> -, бесе-, кар-.</a:t>
            </a:r>
          </a:p>
          <a:p>
            <a:endParaRPr lang="ru-RU" dirty="0"/>
          </a:p>
        </p:txBody>
      </p:sp>
      <p:pic>
        <p:nvPicPr>
          <p:cNvPr id="5121" name="Picture 1" descr="C:\Documents and Settings\admin\Рабочий стол\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339</TotalTime>
  <Words>559</Words>
  <Application>Microsoft Office PowerPoint</Application>
  <PresentationFormat>Экран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Учусь не путать буквы т-д! практический материал для коррекционной работы по преодолению дисграфии   у обучающихся 2-3 классов)</vt:lpstr>
      <vt:lpstr>Какими звуками отличаются названия картинок? Сравни эти звуки.   Дома                    Тома</vt:lpstr>
      <vt:lpstr>Вставь   в слова   буквы                 или  </vt:lpstr>
      <vt:lpstr>Составь предложения, используя данные слова</vt:lpstr>
      <vt:lpstr>Закончи предложения по образцу.</vt:lpstr>
      <vt:lpstr>Подбери слова к схемам</vt:lpstr>
      <vt:lpstr>Закончи предложения, используя слова для справок</vt:lpstr>
      <vt:lpstr>Запиши  слова под диктовку в две колонки  (по наличию т, д):</vt:lpstr>
      <vt:lpstr>Добавь недостающий слог  та или да: </vt:lpstr>
      <vt:lpstr>Запиши  глаголы с приставкой до-.  Устно составь с ними предложения. Уточни, какой смысловой оттенок придает словам приставка до-. </vt:lpstr>
      <vt:lpstr>Найди ошибку в стихотворении:</vt:lpstr>
      <vt:lpstr>Определи место звука в словах 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Учусь не путать буквы т-д! практический материал для коррекционной работы по преодолению дисграфии   у обучающихся 2-3 классов)</dc:title>
  <cp:lastModifiedBy>PC_4a_1</cp:lastModifiedBy>
  <cp:revision>37</cp:revision>
  <dcterms:modified xsi:type="dcterms:W3CDTF">2014-05-23T06:27:28Z</dcterms:modified>
</cp:coreProperties>
</file>