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7" r:id="rId5"/>
    <p:sldId id="270" r:id="rId6"/>
    <p:sldId id="268" r:id="rId7"/>
    <p:sldId id="271" r:id="rId8"/>
    <p:sldId id="269" r:id="rId9"/>
    <p:sldId id="266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64" autoAdjust="0"/>
  </p:normalViewPr>
  <p:slideViewPr>
    <p:cSldViewPr>
      <p:cViewPr varScale="1">
        <p:scale>
          <a:sx n="76" d="100"/>
          <a:sy n="76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9CAE-B859-426A-8F8D-69B57E426676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D628-275C-4E01-88EC-41334F2B9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35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9CAE-B859-426A-8F8D-69B57E426676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D628-275C-4E01-88EC-41334F2B9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53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9CAE-B859-426A-8F8D-69B57E426676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D628-275C-4E01-88EC-41334F2B9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7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9CAE-B859-426A-8F8D-69B57E426676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D628-275C-4E01-88EC-41334F2B9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71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9CAE-B859-426A-8F8D-69B57E426676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D628-275C-4E01-88EC-41334F2B9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47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9CAE-B859-426A-8F8D-69B57E426676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D628-275C-4E01-88EC-41334F2B9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33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9CAE-B859-426A-8F8D-69B57E426676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D628-275C-4E01-88EC-41334F2B9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31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9CAE-B859-426A-8F8D-69B57E426676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D628-275C-4E01-88EC-41334F2B9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1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9CAE-B859-426A-8F8D-69B57E426676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D628-275C-4E01-88EC-41334F2B9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2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9CAE-B859-426A-8F8D-69B57E426676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D628-275C-4E01-88EC-41334F2B9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765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9CAE-B859-426A-8F8D-69B57E426676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D628-275C-4E01-88EC-41334F2B9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94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A9CAE-B859-426A-8F8D-69B57E426676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6D628-275C-4E01-88EC-41334F2B9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7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ozdravlyandiya.ru/pozdravlenija-s-novym-godom.php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196752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Сказочные задачки 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 Деда Мороза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789040"/>
            <a:ext cx="6400800" cy="1752600"/>
          </a:xfrm>
        </p:spPr>
        <p:txBody>
          <a:bodyPr/>
          <a:lstStyle/>
          <a:p>
            <a:pPr algn="r"/>
            <a:r>
              <a:rPr lang="ru-RU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Иванова Марина Владимировна</a:t>
            </a:r>
          </a:p>
          <a:p>
            <a:pPr algn="r"/>
            <a:r>
              <a:rPr lang="ru-RU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ГБОУ СОШ №280</a:t>
            </a:r>
          </a:p>
          <a:p>
            <a:pPr algn="r"/>
            <a:r>
              <a:rPr lang="ru-RU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г. Санкт-Петербург</a:t>
            </a:r>
            <a:endParaRPr lang="ru-RU" b="1" dirty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88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8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447" y="188640"/>
            <a:ext cx="8208913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Чебурашка с Геной посадили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15 деревьев. Из них 8 деревьев посадил чебурашка. Сколько деревьев посадил Крокодил Гена?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794" y="4437112"/>
            <a:ext cx="3017912" cy="193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4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395431"/>
            <a:ext cx="876024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В королевстве Снежной королевы 7 комнат с зеркалами, по 5 зеркал в каждой комнате. Сколько всего зеркал в королевстве?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1" y="126014"/>
            <a:ext cx="1747667" cy="262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6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241" y="332656"/>
            <a:ext cx="811963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Баба-Яга загадала 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вану 5 трудных загадок, а лёгких – на 7 загадок больше. Сколько всего загадок загадала Баба-Яга?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888" y="4365104"/>
            <a:ext cx="2921529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1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24936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Золушка купила 3 пакета муки, 4 пакета с гречневой крупой, а риса столько пакетов, сколько муки и гречневой крупы вместе. Сколько риса купила Золушка?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658949"/>
            <a:ext cx="3649588" cy="29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6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783" y="476672"/>
            <a:ext cx="779744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Снегурочка повесила на ёлку 19 шаров, а Дед Мороз на 6 шаров больше. Сколько шаров повесил на ёлку Дед Мороз?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29000"/>
            <a:ext cx="435078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137" y="1196752"/>
            <a:ext cx="864096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Пусть Новый год не будет грустным, Светло и весело пройдет! Пусть в сердце будет место чувствам, Мечты влекут всегда вперед!</a:t>
            </a:r>
            <a:br>
              <a:rPr lang="ru-RU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4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74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0471" y="1844824"/>
            <a:ext cx="61735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Новым годом!</a:t>
            </a:r>
            <a:endParaRPr lang="ru-RU" sz="6600" b="1" cap="none" spc="0" dirty="0">
              <a:ln w="1905"/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68960"/>
            <a:ext cx="4499992" cy="33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1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151905"/>
            <a:ext cx="4651081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</a:rPr>
              <a:t>http://allday2.com/index.php?newsid=208955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725144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fotki.yandex.ru/users/tatyana2q8-medvedeva/album/180861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295824"/>
            <a:ext cx="6444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www.liveinternet.ru/users/nadeikan/post250048054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3547" y="3812813"/>
            <a:ext cx="4234557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http://gallery.ru/watch?ph=bBm3-epNhW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733256"/>
            <a:ext cx="7704855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http://anyamashka.ru/photo/animashki/devushki/animacija_snezhnaja_koroleva/17-0-3121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67508" y="3244334"/>
            <a:ext cx="411625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http://ludli.livejournal.com/220408.html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1689369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mirmystic.com/forum/viewtopic.php?p=56390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32142" y="2598003"/>
            <a:ext cx="652423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hlinkClick r:id="rId3"/>
              </a:rPr>
              <a:t>http://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pozdravlyandiya.ru/pozdravlenija-s-novym-godom.php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07848" y="260648"/>
            <a:ext cx="5835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Интернет ресурсы: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984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182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Сказочные задачки  от Деда Мороза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 задачки  от Деда Мороза</dc:title>
  <dc:creator>Admin</dc:creator>
  <cp:lastModifiedBy>Admin</cp:lastModifiedBy>
  <cp:revision>4</cp:revision>
  <dcterms:created xsi:type="dcterms:W3CDTF">2014-12-10T08:56:42Z</dcterms:created>
  <dcterms:modified xsi:type="dcterms:W3CDTF">2014-12-10T09:35:09Z</dcterms:modified>
</cp:coreProperties>
</file>